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embeddedFontLst>
    <p:embeddedFont>
      <p:font typeface="Roboto"/>
      <p:regular r:id="rId31"/>
      <p:bold r:id="rId32"/>
      <p:italic r:id="rId33"/>
      <p:boldItalic r:id="rId34"/>
    </p:embeddedFont>
    <p:embeddedFont>
      <p:font typeface="Roboto Medium"/>
      <p:regular r:id="rId35"/>
      <p:bold r:id="rId36"/>
      <p:italic r:id="rId37"/>
      <p:boldItalic r:id="rId38"/>
    </p:embeddedFont>
    <p:embeddedFont>
      <p:font typeface="Lato"/>
      <p:regular r:id="rId39"/>
      <p:bold r:id="rId40"/>
      <p:italic r:id="rId41"/>
      <p:boldItalic r:id="rId42"/>
    </p:embeddedFont>
    <p:embeddedFont>
      <p:font typeface="Roboto Light"/>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E66530A3-CFD7-4606-AE7D-6969386FCD05}">
  <a:tblStyle styleId="{E66530A3-CFD7-4606-AE7D-6969386FCD0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fntdata"/><Relationship Id="rId20" Type="http://schemas.openxmlformats.org/officeDocument/2006/relationships/slide" Target="slides/slide14.xml"/><Relationship Id="rId42" Type="http://schemas.openxmlformats.org/officeDocument/2006/relationships/font" Target="fonts/Lato-boldItalic.fntdata"/><Relationship Id="rId41" Type="http://schemas.openxmlformats.org/officeDocument/2006/relationships/font" Target="fonts/Lato-italic.fntdata"/><Relationship Id="rId22" Type="http://schemas.openxmlformats.org/officeDocument/2006/relationships/slide" Target="slides/slide16.xml"/><Relationship Id="rId44" Type="http://schemas.openxmlformats.org/officeDocument/2006/relationships/font" Target="fonts/RobotoLight-bold.fntdata"/><Relationship Id="rId21" Type="http://schemas.openxmlformats.org/officeDocument/2006/relationships/slide" Target="slides/slide15.xml"/><Relationship Id="rId43" Type="http://schemas.openxmlformats.org/officeDocument/2006/relationships/font" Target="fonts/RobotoLight-regular.fntdata"/><Relationship Id="rId24" Type="http://schemas.openxmlformats.org/officeDocument/2006/relationships/slide" Target="slides/slide18.xml"/><Relationship Id="rId46" Type="http://schemas.openxmlformats.org/officeDocument/2006/relationships/font" Target="fonts/RobotoLight-boldItalic.fntdata"/><Relationship Id="rId23" Type="http://schemas.openxmlformats.org/officeDocument/2006/relationships/slide" Target="slides/slide17.xml"/><Relationship Id="rId45" Type="http://schemas.openxmlformats.org/officeDocument/2006/relationships/font" Target="fonts/RobotoLigh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regular.fntdata"/><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Roboto-italic.fntdata"/><Relationship Id="rId10" Type="http://schemas.openxmlformats.org/officeDocument/2006/relationships/slide" Target="slides/slide4.xml"/><Relationship Id="rId32" Type="http://schemas.openxmlformats.org/officeDocument/2006/relationships/font" Target="fonts/Roboto-bold.fntdata"/><Relationship Id="rId13" Type="http://schemas.openxmlformats.org/officeDocument/2006/relationships/slide" Target="slides/slide7.xml"/><Relationship Id="rId35" Type="http://schemas.openxmlformats.org/officeDocument/2006/relationships/font" Target="fonts/RobotoMedium-regular.fntdata"/><Relationship Id="rId12" Type="http://schemas.openxmlformats.org/officeDocument/2006/relationships/slide" Target="slides/slide6.xml"/><Relationship Id="rId34" Type="http://schemas.openxmlformats.org/officeDocument/2006/relationships/font" Target="fonts/Roboto-boldItalic.fntdata"/><Relationship Id="rId15" Type="http://schemas.openxmlformats.org/officeDocument/2006/relationships/slide" Target="slides/slide9.xml"/><Relationship Id="rId37" Type="http://schemas.openxmlformats.org/officeDocument/2006/relationships/font" Target="fonts/RobotoMedium-italic.fntdata"/><Relationship Id="rId14" Type="http://schemas.openxmlformats.org/officeDocument/2006/relationships/slide" Target="slides/slide8.xml"/><Relationship Id="rId36" Type="http://schemas.openxmlformats.org/officeDocument/2006/relationships/font" Target="fonts/RobotoMedium-bold.fntdata"/><Relationship Id="rId17" Type="http://schemas.openxmlformats.org/officeDocument/2006/relationships/slide" Target="slides/slide11.xml"/><Relationship Id="rId39" Type="http://schemas.openxmlformats.org/officeDocument/2006/relationships/font" Target="fonts/Lato-regular.fntdata"/><Relationship Id="rId16" Type="http://schemas.openxmlformats.org/officeDocument/2006/relationships/slide" Target="slides/slide10.xml"/><Relationship Id="rId38" Type="http://schemas.openxmlformats.org/officeDocument/2006/relationships/font" Target="fonts/RobotoMedium-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png>
</file>

<file path=ppt/media/image14.jpg>
</file>

<file path=ppt/media/image15.jpg>
</file>

<file path=ppt/media/image16.png>
</file>

<file path=ppt/media/image17.jp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gc6f9e470d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c6f9e470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767c7db019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767c7db019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767c7db019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767c7db019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767c7db019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767c7db019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6dbac4bef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6dbac4bef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6dbac4befc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6dbac4befc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Google Shape;190;g767e96043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767e96043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767e96043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767e96043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 are happy with what achieved on this project. From everything we have planned, as you can see all the must haves have been implemented. We also have all the planned nice-to-haves except one that in the end we didn’t see fit into our solution. We also added a bunch of extra features, that were not planned and we implemented some of the extras we thought of at the beginning.</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767c7db019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767c7db019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767c7db019_7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767c7db019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767c7db019_1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767c7db019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c6f9e470d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c6f9e470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1600"/>
              </a:spcAft>
              <a:buNone/>
            </a:pPr>
            <a:r>
              <a:rPr lang="en-GB" sz="1800">
                <a:solidFill>
                  <a:schemeClr val="dk2"/>
                </a:solidFill>
                <a:latin typeface="Roboto"/>
                <a:ea typeface="Roboto"/>
                <a:cs typeface="Roboto"/>
                <a:sym typeface="Roboto"/>
              </a:rPr>
              <a:t>Before starting this project, many students complained about someone from their facility, who has not done their chores or is making a huge mess around the house.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gc6f9e470d_0_2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c6f9e470d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gc6f9e470d_0_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c6f9e470d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c6f9e470d_0_4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c6f9e470d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gc6f9e470d_0_4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c6f9e470d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c6f9e470d_0_12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c6f9e470d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767c7db019_0_18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767c7db019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767c7db019_0_18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67c7db019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Designing the user interface is a process. It all begins with an idea, but that idea needs user interface translation. It’s not enough to say, “I want an app that does X, Y and Z”. You need to know what the user will see on each screen of your app to do X, Y and Z.</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6dbac4befc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6dbac4befc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767c7db019_0_19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767c7db019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767c7db019_0_20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767c7db019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767c7db019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767c7db019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767c7db019_0_2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767c7db019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961147"/>
            <a:ext cx="8222100" cy="83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200"/>
              <a:buFont typeface="Roboto Medium"/>
              <a:buNone/>
              <a:defRPr sz="4200">
                <a:solidFill>
                  <a:schemeClr val="lt1"/>
                </a:solidFill>
                <a:latin typeface="Roboto Medium"/>
                <a:ea typeface="Roboto Medium"/>
                <a:cs typeface="Roboto Medium"/>
                <a:sym typeface="Roboto Medium"/>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49438"/>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100"/>
              <a:buFont typeface="Roboto Light"/>
              <a:buNone/>
              <a:defRPr sz="2100">
                <a:solidFill>
                  <a:schemeClr val="lt1"/>
                </a:solidFill>
                <a:latin typeface="Roboto Light"/>
                <a:ea typeface="Roboto Light"/>
                <a:cs typeface="Roboto Light"/>
                <a:sym typeface="Roboto Light"/>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65" name="Shape 65"/>
        <p:cNvGrpSpPr/>
        <p:nvPr/>
      </p:nvGrpSpPr>
      <p:grpSpPr>
        <a:xfrm>
          <a:off x="0" y="0"/>
          <a:ext cx="0" cy="0"/>
          <a:chOff x="0" y="0"/>
          <a:chExt cx="0" cy="0"/>
        </a:xfrm>
      </p:grpSpPr>
      <p:grpSp>
        <p:nvGrpSpPr>
          <p:cNvPr id="66" name="Google Shape;66;p11"/>
          <p:cNvGrpSpPr/>
          <p:nvPr/>
        </p:nvGrpSpPr>
        <p:grpSpPr>
          <a:xfrm>
            <a:off x="6098378" y="5"/>
            <a:ext cx="3045625" cy="2030570"/>
            <a:chOff x="6098378" y="5"/>
            <a:chExt cx="3045625" cy="2030570"/>
          </a:xfrm>
        </p:grpSpPr>
        <p:sp>
          <p:nvSpPr>
            <p:cNvPr id="67" name="Google Shape;67;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 name="Google Shape;72;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2000"/>
              <a:buNone/>
              <a:defRPr sz="12000">
                <a:solidFill>
                  <a:schemeClr val="l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73" name="Google Shape;73;p11"/>
          <p:cNvSpPr txBox="1"/>
          <p:nvPr>
            <p:ph idx="1" type="body"/>
          </p:nvPr>
        </p:nvSpPr>
        <p:spPr>
          <a:xfrm>
            <a:off x="311700" y="3369225"/>
            <a:ext cx="8520600" cy="12819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Clr>
                <a:schemeClr val="lt1"/>
              </a:buClr>
              <a:buSzPts val="1800"/>
              <a:buChar char="●"/>
              <a:defRPr>
                <a:solidFill>
                  <a:schemeClr val="lt1"/>
                </a:solidFill>
              </a:defRPr>
            </a:lvl1pPr>
            <a:lvl2pPr indent="-317500" lvl="1" marL="914400" rtl="0" algn="ctr">
              <a:spcBef>
                <a:spcPts val="1600"/>
              </a:spcBef>
              <a:spcAft>
                <a:spcPts val="0"/>
              </a:spcAft>
              <a:buClr>
                <a:schemeClr val="lt1"/>
              </a:buClr>
              <a:buSzPts val="1400"/>
              <a:buChar char="○"/>
              <a:defRPr>
                <a:solidFill>
                  <a:schemeClr val="lt1"/>
                </a:solidFill>
              </a:defRPr>
            </a:lvl2pPr>
            <a:lvl3pPr indent="-317500" lvl="2" marL="1371600" rtl="0" algn="ctr">
              <a:spcBef>
                <a:spcPts val="1600"/>
              </a:spcBef>
              <a:spcAft>
                <a:spcPts val="0"/>
              </a:spcAft>
              <a:buClr>
                <a:schemeClr val="lt1"/>
              </a:buClr>
              <a:buSzPts val="1400"/>
              <a:buChar char="■"/>
              <a:defRPr>
                <a:solidFill>
                  <a:schemeClr val="lt1"/>
                </a:solidFill>
              </a:defRPr>
            </a:lvl3pPr>
            <a:lvl4pPr indent="-317500" lvl="3" marL="1828800" rtl="0" algn="ctr">
              <a:spcBef>
                <a:spcPts val="1600"/>
              </a:spcBef>
              <a:spcAft>
                <a:spcPts val="0"/>
              </a:spcAft>
              <a:buClr>
                <a:schemeClr val="lt1"/>
              </a:buClr>
              <a:buSzPts val="1400"/>
              <a:buChar char="●"/>
              <a:defRPr>
                <a:solidFill>
                  <a:schemeClr val="lt1"/>
                </a:solidFill>
              </a:defRPr>
            </a:lvl4pPr>
            <a:lvl5pPr indent="-317500" lvl="4" marL="2286000" rtl="0" algn="ctr">
              <a:spcBef>
                <a:spcPts val="1600"/>
              </a:spcBef>
              <a:spcAft>
                <a:spcPts val="0"/>
              </a:spcAft>
              <a:buClr>
                <a:schemeClr val="lt1"/>
              </a:buClr>
              <a:buSzPts val="1400"/>
              <a:buChar char="○"/>
              <a:defRPr>
                <a:solidFill>
                  <a:schemeClr val="lt1"/>
                </a:solidFill>
              </a:defRPr>
            </a:lvl5pPr>
            <a:lvl6pPr indent="-317500" lvl="5" marL="2743200" rtl="0" algn="ctr">
              <a:spcBef>
                <a:spcPts val="1600"/>
              </a:spcBef>
              <a:spcAft>
                <a:spcPts val="0"/>
              </a:spcAft>
              <a:buClr>
                <a:schemeClr val="lt1"/>
              </a:buClr>
              <a:buSzPts val="1400"/>
              <a:buChar char="■"/>
              <a:defRPr>
                <a:solidFill>
                  <a:schemeClr val="lt1"/>
                </a:solidFill>
              </a:defRPr>
            </a:lvl6pPr>
            <a:lvl7pPr indent="-317500" lvl="6" marL="3200400" rtl="0" algn="ctr">
              <a:spcBef>
                <a:spcPts val="1600"/>
              </a:spcBef>
              <a:spcAft>
                <a:spcPts val="0"/>
              </a:spcAft>
              <a:buClr>
                <a:schemeClr val="lt1"/>
              </a:buClr>
              <a:buSzPts val="1400"/>
              <a:buChar char="●"/>
              <a:defRPr>
                <a:solidFill>
                  <a:schemeClr val="lt1"/>
                </a:solidFill>
              </a:defRPr>
            </a:lvl7pPr>
            <a:lvl8pPr indent="-317500" lvl="7" marL="3657600" rtl="0" algn="ctr">
              <a:spcBef>
                <a:spcPts val="1600"/>
              </a:spcBef>
              <a:spcAft>
                <a:spcPts val="0"/>
              </a:spcAft>
              <a:buClr>
                <a:schemeClr val="lt1"/>
              </a:buClr>
              <a:buSzPts val="1400"/>
              <a:buChar char="○"/>
              <a:defRPr>
                <a:solidFill>
                  <a:schemeClr val="lt1"/>
                </a:solidFill>
              </a:defRPr>
            </a:lvl8pPr>
            <a:lvl9pPr indent="-317500" lvl="8" marL="4114800" rtl="0" algn="ctr">
              <a:spcBef>
                <a:spcPts val="1600"/>
              </a:spcBef>
              <a:spcAft>
                <a:spcPts val="1600"/>
              </a:spcAft>
              <a:buClr>
                <a:schemeClr val="lt1"/>
              </a:buClr>
              <a:buSzPts val="1400"/>
              <a:buChar char="■"/>
              <a:defRPr>
                <a:solidFill>
                  <a:schemeClr val="lt1"/>
                </a:solidFill>
              </a:defRPr>
            </a:lvl9pPr>
          </a:lstStyle>
          <a:p/>
        </p:txBody>
      </p:sp>
      <p:sp>
        <p:nvSpPr>
          <p:cNvPr id="74" name="Google Shape;74;p1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75" name="Shape 75"/>
        <p:cNvGrpSpPr/>
        <p:nvPr/>
      </p:nvGrpSpPr>
      <p:grpSpPr>
        <a:xfrm>
          <a:off x="0" y="0"/>
          <a:ext cx="0" cy="0"/>
          <a:chOff x="0" y="0"/>
          <a:chExt cx="0" cy="0"/>
        </a:xfrm>
      </p:grpSpPr>
      <p:sp>
        <p:nvSpPr>
          <p:cNvPr id="76" name="Google Shape;76;p1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200"/>
              <a:buNone/>
              <a:defRPr sz="42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8" name="Shape 28"/>
        <p:cNvGrpSpPr/>
        <p:nvPr/>
      </p:nvGrpSpPr>
      <p:grpSpPr>
        <a:xfrm>
          <a:off x="0" y="0"/>
          <a:ext cx="0" cy="0"/>
          <a:chOff x="0" y="0"/>
          <a:chExt cx="0" cy="0"/>
        </a:xfrm>
      </p:grpSpPr>
      <p:sp>
        <p:nvSpPr>
          <p:cNvPr id="29" name="Google Shape;29;p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0" name="Google Shape;30;p4"/>
          <p:cNvSpPr txBox="1"/>
          <p:nvPr>
            <p:ph idx="1" type="body"/>
          </p:nvPr>
        </p:nvSpPr>
        <p:spPr>
          <a:xfrm>
            <a:off x="311700" y="1229875"/>
            <a:ext cx="8520600" cy="31737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31" name="Google Shape;31;p4"/>
          <p:cNvSpPr/>
          <p:nvPr/>
        </p:nvSpPr>
        <p:spPr>
          <a:xfrm>
            <a:off x="0" y="4693494"/>
            <a:ext cx="9144000" cy="450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txBox="1"/>
          <p:nvPr/>
        </p:nvSpPr>
        <p:spPr>
          <a:xfrm>
            <a:off x="45625" y="4758600"/>
            <a:ext cx="4526400" cy="319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Roboto Light"/>
                <a:ea typeface="Roboto Light"/>
                <a:cs typeface="Roboto Light"/>
                <a:sym typeface="Roboto Light"/>
              </a:rPr>
              <a:t>Project StudentWise</a:t>
            </a:r>
            <a:endParaRPr>
              <a:solidFill>
                <a:srgbClr val="FFFFFF"/>
              </a:solidFill>
              <a:latin typeface="Roboto Light"/>
              <a:ea typeface="Roboto Light"/>
              <a:cs typeface="Roboto Light"/>
              <a:sym typeface="Roboto Light"/>
            </a:endParaRPr>
          </a:p>
        </p:txBody>
      </p:sp>
      <p:sp>
        <p:nvSpPr>
          <p:cNvPr id="33" name="Google Shape;33;p4"/>
          <p:cNvSpPr txBox="1"/>
          <p:nvPr/>
        </p:nvSpPr>
        <p:spPr>
          <a:xfrm>
            <a:off x="4572000" y="4758600"/>
            <a:ext cx="4526400" cy="319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a:solidFill>
                  <a:srgbClr val="FFFFFF"/>
                </a:solidFill>
                <a:latin typeface="Roboto Light"/>
                <a:ea typeface="Roboto Light"/>
                <a:cs typeface="Roboto Light"/>
                <a:sym typeface="Roboto Light"/>
              </a:rPr>
              <a:t>D.</a:t>
            </a:r>
            <a:r>
              <a:rPr lang="en-GB">
                <a:solidFill>
                  <a:srgbClr val="FFFFFF"/>
                </a:solidFill>
                <a:latin typeface="Roboto Light"/>
                <a:ea typeface="Roboto Light"/>
                <a:cs typeface="Roboto Light"/>
                <a:sym typeface="Roboto Light"/>
              </a:rPr>
              <a:t> Nagayuk</a:t>
            </a:r>
            <a:r>
              <a:rPr lang="en-GB">
                <a:solidFill>
                  <a:srgbClr val="FFFFFF"/>
                </a:solidFill>
                <a:latin typeface="Roboto Light"/>
                <a:ea typeface="Roboto Light"/>
                <a:cs typeface="Roboto Light"/>
                <a:sym typeface="Roboto Light"/>
              </a:rPr>
              <a:t>, E. Terziev, J. Kądziela, K. Kozarova</a:t>
            </a:r>
            <a:endParaRPr>
              <a:solidFill>
                <a:srgbClr val="FFFFFF"/>
              </a:solidFill>
              <a:latin typeface="Roboto Light"/>
              <a:ea typeface="Roboto Light"/>
              <a:cs typeface="Roboto Light"/>
              <a:sym typeface="Roboto Light"/>
            </a:endParaRPr>
          </a:p>
        </p:txBody>
      </p:sp>
    </p:spTree>
  </p:cSld>
  <p:clrMapOvr>
    <a:masterClrMapping/>
  </p:clrMapOvr>
  <p:extLst>
    <p:ext uri="{DCECCB84-F9BA-43D5-87BE-67443E8EF086}">
      <p15:sldGuideLst>
        <p15:guide id="1" orient="horz" pos="1620">
          <p15:clr>
            <a:srgbClr val="FA7B17"/>
          </p15:clr>
        </p15:guide>
        <p15:guide id="2" pos="2880">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4" name="Shape 34"/>
        <p:cNvGrpSpPr/>
        <p:nvPr/>
      </p:nvGrpSpPr>
      <p:grpSpPr>
        <a:xfrm>
          <a:off x="0" y="0"/>
          <a:ext cx="0" cy="0"/>
          <a:chOff x="0" y="0"/>
          <a:chExt cx="0" cy="0"/>
        </a:xfrm>
      </p:grpSpPr>
      <p:sp>
        <p:nvSpPr>
          <p:cNvPr id="35" name="Google Shape;35;p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6" name="Google Shape;36;p5"/>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7" name="Google Shape;37;p5"/>
          <p:cNvSpPr txBox="1"/>
          <p:nvPr>
            <p:ph idx="2" type="body"/>
          </p:nvPr>
        </p:nvSpPr>
        <p:spPr>
          <a:xfrm>
            <a:off x="4832400" y="1229975"/>
            <a:ext cx="3999900" cy="3339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8" name="Google Shape;38;p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9" name="Shape 39"/>
        <p:cNvGrpSpPr/>
        <p:nvPr/>
      </p:nvGrpSpPr>
      <p:grpSpPr>
        <a:xfrm>
          <a:off x="0" y="0"/>
          <a:ext cx="0" cy="0"/>
          <a:chOff x="0" y="0"/>
          <a:chExt cx="0" cy="0"/>
        </a:xfrm>
      </p:grpSpPr>
      <p:sp>
        <p:nvSpPr>
          <p:cNvPr id="40" name="Google Shape;40;p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1" name="Google Shape;41;p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2" name="Shape 42"/>
        <p:cNvGrpSpPr/>
        <p:nvPr/>
      </p:nvGrpSpPr>
      <p:grpSpPr>
        <a:xfrm>
          <a:off x="0" y="0"/>
          <a:ext cx="0" cy="0"/>
          <a:chOff x="0" y="0"/>
          <a:chExt cx="0" cy="0"/>
        </a:xfrm>
      </p:grpSpPr>
      <p:sp>
        <p:nvSpPr>
          <p:cNvPr id="43" name="Google Shape;4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4" name="Google Shape;44;p7"/>
          <p:cNvSpPr txBox="1"/>
          <p:nvPr>
            <p:ph idx="1" type="body"/>
          </p:nvPr>
        </p:nvSpPr>
        <p:spPr>
          <a:xfrm>
            <a:off x="311700" y="1465804"/>
            <a:ext cx="2808000" cy="3103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5" name="Google Shape;45;p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4"/>
        </a:solidFill>
      </p:bgPr>
    </p:bg>
    <p:spTree>
      <p:nvGrpSpPr>
        <p:cNvPr id="46" name="Shape 46"/>
        <p:cNvGrpSpPr/>
        <p:nvPr/>
      </p:nvGrpSpPr>
      <p:grpSpPr>
        <a:xfrm>
          <a:off x="0" y="0"/>
          <a:ext cx="0" cy="0"/>
          <a:chOff x="0" y="0"/>
          <a:chExt cx="0" cy="0"/>
        </a:xfrm>
      </p:grpSpPr>
      <p:grpSp>
        <p:nvGrpSpPr>
          <p:cNvPr id="47" name="Google Shape;47;p8"/>
          <p:cNvGrpSpPr/>
          <p:nvPr/>
        </p:nvGrpSpPr>
        <p:grpSpPr>
          <a:xfrm>
            <a:off x="6098378" y="5"/>
            <a:ext cx="3045625" cy="2030570"/>
            <a:chOff x="6098378" y="5"/>
            <a:chExt cx="3045625" cy="2030570"/>
          </a:xfrm>
        </p:grpSpPr>
        <p:sp>
          <p:nvSpPr>
            <p:cNvPr id="48" name="Google Shape;48;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 name="Google Shape;53;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4" name="Google Shape;54;p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55" name="Shape 55"/>
        <p:cNvGrpSpPr/>
        <p:nvPr/>
      </p:nvGrpSpPr>
      <p:grpSpPr>
        <a:xfrm>
          <a:off x="0" y="0"/>
          <a:ext cx="0" cy="0"/>
          <a:chOff x="0" y="0"/>
          <a:chExt cx="0" cy="0"/>
        </a:xfrm>
      </p:grpSpPr>
      <p:sp>
        <p:nvSpPr>
          <p:cNvPr id="56" name="Google Shape;56;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 name="Google Shape;5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8" name="Google Shape;58;p9"/>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9" name="Google Shape;59;p9"/>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0" name="Google Shape;6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61" name="Google Shape;61;p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62" name="Shape 62"/>
        <p:cNvGrpSpPr/>
        <p:nvPr/>
      </p:nvGrpSpPr>
      <p:grpSpPr>
        <a:xfrm>
          <a:off x="0" y="0"/>
          <a:ext cx="0" cy="0"/>
          <a:chOff x="0" y="0"/>
          <a:chExt cx="0" cy="0"/>
        </a:xfrm>
      </p:grpSpPr>
      <p:sp>
        <p:nvSpPr>
          <p:cNvPr id="63" name="Google Shape;63;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64" name="Google Shape;64;p1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Roboto"/>
                <a:ea typeface="Roboto"/>
                <a:cs typeface="Roboto"/>
                <a:sym typeface="Roboto"/>
              </a:defRPr>
            </a:lvl1pPr>
            <a:lvl2pPr lvl="1" rtl="0" algn="r">
              <a:buNone/>
              <a:defRPr sz="1000">
                <a:solidFill>
                  <a:schemeClr val="lt1"/>
                </a:solidFill>
                <a:latin typeface="Roboto"/>
                <a:ea typeface="Roboto"/>
                <a:cs typeface="Roboto"/>
                <a:sym typeface="Roboto"/>
              </a:defRPr>
            </a:lvl2pPr>
            <a:lvl3pPr lvl="2" rtl="0" algn="r">
              <a:buNone/>
              <a:defRPr sz="1000">
                <a:solidFill>
                  <a:schemeClr val="lt1"/>
                </a:solidFill>
                <a:latin typeface="Roboto"/>
                <a:ea typeface="Roboto"/>
                <a:cs typeface="Roboto"/>
                <a:sym typeface="Roboto"/>
              </a:defRPr>
            </a:lvl3pPr>
            <a:lvl4pPr lvl="3" rtl="0" algn="r">
              <a:buNone/>
              <a:defRPr sz="1000">
                <a:solidFill>
                  <a:schemeClr val="lt1"/>
                </a:solidFill>
                <a:latin typeface="Roboto"/>
                <a:ea typeface="Roboto"/>
                <a:cs typeface="Roboto"/>
                <a:sym typeface="Roboto"/>
              </a:defRPr>
            </a:lvl4pPr>
            <a:lvl5pPr lvl="4" rtl="0" algn="r">
              <a:buNone/>
              <a:defRPr sz="1000">
                <a:solidFill>
                  <a:schemeClr val="lt1"/>
                </a:solidFill>
                <a:latin typeface="Roboto"/>
                <a:ea typeface="Roboto"/>
                <a:cs typeface="Roboto"/>
                <a:sym typeface="Roboto"/>
              </a:defRPr>
            </a:lvl5pPr>
            <a:lvl6pPr lvl="5" rtl="0" algn="r">
              <a:buNone/>
              <a:defRPr sz="1000">
                <a:solidFill>
                  <a:schemeClr val="lt1"/>
                </a:solidFill>
                <a:latin typeface="Roboto"/>
                <a:ea typeface="Roboto"/>
                <a:cs typeface="Roboto"/>
                <a:sym typeface="Roboto"/>
              </a:defRPr>
            </a:lvl6pPr>
            <a:lvl7pPr lvl="6" rtl="0" algn="r">
              <a:buNone/>
              <a:defRPr sz="1000">
                <a:solidFill>
                  <a:schemeClr val="lt1"/>
                </a:solidFill>
                <a:latin typeface="Roboto"/>
                <a:ea typeface="Roboto"/>
                <a:cs typeface="Roboto"/>
                <a:sym typeface="Roboto"/>
              </a:defRPr>
            </a:lvl7pPr>
            <a:lvl8pPr lvl="7" rtl="0" algn="r">
              <a:buNone/>
              <a:defRPr sz="1000">
                <a:solidFill>
                  <a:schemeClr val="lt1"/>
                </a:solidFill>
                <a:latin typeface="Roboto"/>
                <a:ea typeface="Roboto"/>
                <a:cs typeface="Roboto"/>
                <a:sym typeface="Roboto"/>
              </a:defRPr>
            </a:lvl8pPr>
            <a:lvl9pPr lvl="8" rtl="0"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jp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4.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jp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jpg"/><Relationship Id="rId4" Type="http://schemas.openxmlformats.org/officeDocument/2006/relationships/image" Target="../media/image15.jpg"/><Relationship Id="rId5"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2.jp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4.jp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7.jp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sp>
        <p:nvSpPr>
          <p:cNvPr id="81" name="Google Shape;81;p13"/>
          <p:cNvSpPr txBox="1"/>
          <p:nvPr>
            <p:ph type="ctrTitle"/>
          </p:nvPr>
        </p:nvSpPr>
        <p:spPr>
          <a:xfrm>
            <a:off x="460950" y="2258547"/>
            <a:ext cx="8222100" cy="83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GB"/>
              <a:t>StudentWise</a:t>
            </a:r>
            <a:endParaRPr/>
          </a:p>
        </p:txBody>
      </p:sp>
      <p:sp>
        <p:nvSpPr>
          <p:cNvPr id="82" name="Google Shape;82;p13"/>
          <p:cNvSpPr txBox="1"/>
          <p:nvPr>
            <p:ph idx="1" type="subTitle"/>
          </p:nvPr>
        </p:nvSpPr>
        <p:spPr>
          <a:xfrm>
            <a:off x="460950" y="2983856"/>
            <a:ext cx="8222100" cy="43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Case Study and Demonstration</a:t>
            </a:r>
            <a:endParaRPr/>
          </a:p>
        </p:txBody>
      </p:sp>
      <p:pic>
        <p:nvPicPr>
          <p:cNvPr id="83" name="Google Shape;83;p13"/>
          <p:cNvPicPr preferRelativeResize="0"/>
          <p:nvPr/>
        </p:nvPicPr>
        <p:blipFill>
          <a:blip r:embed="rId3">
            <a:alphaModFix/>
          </a:blip>
          <a:stretch>
            <a:fillRect/>
          </a:stretch>
        </p:blipFill>
        <p:spPr>
          <a:xfrm>
            <a:off x="3965406" y="661971"/>
            <a:ext cx="1213187" cy="1373600"/>
          </a:xfrm>
          <a:prstGeom prst="rect">
            <a:avLst/>
          </a:prstGeom>
          <a:noFill/>
          <a:ln>
            <a:noFill/>
          </a:ln>
        </p:spPr>
      </p:pic>
      <p:sp>
        <p:nvSpPr>
          <p:cNvPr id="84" name="Google Shape;84;p13"/>
          <p:cNvSpPr txBox="1"/>
          <p:nvPr>
            <p:ph idx="1" type="subTitle"/>
          </p:nvPr>
        </p:nvSpPr>
        <p:spPr>
          <a:xfrm>
            <a:off x="2734483" y="3702738"/>
            <a:ext cx="1762200" cy="778800"/>
          </a:xfrm>
          <a:prstGeom prst="rect">
            <a:avLst/>
          </a:prstGeom>
        </p:spPr>
        <p:txBody>
          <a:bodyPr anchorCtr="0" anchor="t" bIns="91425" lIns="91425" spcFirstLastPara="1" rIns="91425" wrap="square" tIns="91425">
            <a:noAutofit/>
          </a:bodyPr>
          <a:lstStyle/>
          <a:p>
            <a:pPr indent="0" lvl="0" marL="0" rtl="0" algn="r">
              <a:lnSpc>
                <a:spcPct val="150000"/>
              </a:lnSpc>
              <a:spcBef>
                <a:spcPts val="0"/>
              </a:spcBef>
              <a:spcAft>
                <a:spcPts val="0"/>
              </a:spcAft>
              <a:buNone/>
            </a:pPr>
            <a:r>
              <a:rPr lang="en-GB" sz="1600">
                <a:latin typeface="Roboto Medium"/>
                <a:ea typeface="Roboto Medium"/>
                <a:cs typeface="Roboto Medium"/>
                <a:sym typeface="Roboto Medium"/>
              </a:rPr>
              <a:t>Denis Nagayuk	</a:t>
            </a:r>
            <a:endParaRPr sz="1600">
              <a:latin typeface="Roboto Medium"/>
              <a:ea typeface="Roboto Medium"/>
              <a:cs typeface="Roboto Medium"/>
              <a:sym typeface="Roboto Medium"/>
            </a:endParaRPr>
          </a:p>
          <a:p>
            <a:pPr indent="0" lvl="0" marL="0" rtl="0" algn="r">
              <a:lnSpc>
                <a:spcPct val="150000"/>
              </a:lnSpc>
              <a:spcBef>
                <a:spcPts val="0"/>
              </a:spcBef>
              <a:spcAft>
                <a:spcPts val="0"/>
              </a:spcAft>
              <a:buNone/>
            </a:pPr>
            <a:r>
              <a:rPr lang="en-GB" sz="1600">
                <a:latin typeface="Roboto Medium"/>
                <a:ea typeface="Roboto Medium"/>
                <a:cs typeface="Roboto Medium"/>
                <a:sym typeface="Roboto Medium"/>
              </a:rPr>
              <a:t>Jonasz Kądziela</a:t>
            </a:r>
            <a:endParaRPr sz="1600">
              <a:latin typeface="Roboto Medium"/>
              <a:ea typeface="Roboto Medium"/>
              <a:cs typeface="Roboto Medium"/>
              <a:sym typeface="Roboto Medium"/>
            </a:endParaRPr>
          </a:p>
        </p:txBody>
      </p:sp>
      <p:sp>
        <p:nvSpPr>
          <p:cNvPr id="85" name="Google Shape;85;p13"/>
          <p:cNvSpPr txBox="1"/>
          <p:nvPr>
            <p:ph idx="1" type="subTitle"/>
          </p:nvPr>
        </p:nvSpPr>
        <p:spPr>
          <a:xfrm>
            <a:off x="4649084" y="3702738"/>
            <a:ext cx="1760400" cy="778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600">
                <a:latin typeface="Roboto Medium"/>
                <a:ea typeface="Roboto Medium"/>
                <a:cs typeface="Roboto Medium"/>
                <a:sym typeface="Roboto Medium"/>
              </a:rPr>
              <a:t>Evgeniy Terziev</a:t>
            </a:r>
            <a:endParaRPr sz="1600">
              <a:latin typeface="Roboto Medium"/>
              <a:ea typeface="Roboto Medium"/>
              <a:cs typeface="Roboto Medium"/>
              <a:sym typeface="Roboto Medium"/>
            </a:endParaRPr>
          </a:p>
          <a:p>
            <a:pPr indent="0" lvl="0" marL="0" rtl="0" algn="l">
              <a:lnSpc>
                <a:spcPct val="150000"/>
              </a:lnSpc>
              <a:spcBef>
                <a:spcPts val="0"/>
              </a:spcBef>
              <a:spcAft>
                <a:spcPts val="0"/>
              </a:spcAft>
              <a:buNone/>
            </a:pPr>
            <a:r>
              <a:rPr lang="en-GB" sz="1600">
                <a:latin typeface="Roboto Medium"/>
                <a:ea typeface="Roboto Medium"/>
                <a:cs typeface="Roboto Medium"/>
                <a:sym typeface="Roboto Medium"/>
              </a:rPr>
              <a:t>Karina Kozarova</a:t>
            </a:r>
            <a:endParaRPr sz="1600">
              <a:latin typeface="Roboto Medium"/>
              <a:ea typeface="Roboto Medium"/>
              <a:cs typeface="Roboto Medium"/>
              <a:sym typeface="Roboto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45" name="Shape 145"/>
        <p:cNvGrpSpPr/>
        <p:nvPr/>
      </p:nvGrpSpPr>
      <p:grpSpPr>
        <a:xfrm>
          <a:off x="0" y="0"/>
          <a:ext cx="0" cy="0"/>
          <a:chOff x="0" y="0"/>
          <a:chExt cx="0" cy="0"/>
        </a:xfrm>
      </p:grpSpPr>
      <p:sp>
        <p:nvSpPr>
          <p:cNvPr id="146" name="Google Shape;146;p2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Complaints</a:t>
            </a:r>
            <a:endParaRPr/>
          </a:p>
        </p:txBody>
      </p:sp>
      <p:pic>
        <p:nvPicPr>
          <p:cNvPr id="147" name="Google Shape;147;p22"/>
          <p:cNvPicPr preferRelativeResize="0"/>
          <p:nvPr/>
        </p:nvPicPr>
        <p:blipFill>
          <a:blip r:embed="rId3">
            <a:alphaModFix/>
          </a:blip>
          <a:stretch>
            <a:fillRect/>
          </a:stretch>
        </p:blipFill>
        <p:spPr>
          <a:xfrm>
            <a:off x="432000" y="1350000"/>
            <a:ext cx="3732299" cy="2609999"/>
          </a:xfrm>
          <a:prstGeom prst="rect">
            <a:avLst/>
          </a:prstGeom>
          <a:noFill/>
          <a:ln>
            <a:noFill/>
          </a:ln>
        </p:spPr>
      </p:pic>
      <p:pic>
        <p:nvPicPr>
          <p:cNvPr id="148" name="Google Shape;148;p22"/>
          <p:cNvPicPr preferRelativeResize="0"/>
          <p:nvPr/>
        </p:nvPicPr>
        <p:blipFill>
          <a:blip r:embed="rId4">
            <a:alphaModFix/>
          </a:blip>
          <a:stretch>
            <a:fillRect/>
          </a:stretch>
        </p:blipFill>
        <p:spPr>
          <a:xfrm>
            <a:off x="4598755" y="1350000"/>
            <a:ext cx="4157357" cy="26099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23"/>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Architecture Overview</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24"/>
          <p:cNvSpPr txBox="1"/>
          <p:nvPr>
            <p:ph type="title"/>
          </p:nvPr>
        </p:nvSpPr>
        <p:spPr>
          <a:xfrm>
            <a:off x="311700" y="367675"/>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Architecture &amp; Roles</a:t>
            </a:r>
            <a:endParaRPr/>
          </a:p>
        </p:txBody>
      </p:sp>
      <p:sp>
        <p:nvSpPr>
          <p:cNvPr id="159" name="Google Shape;159;p24"/>
          <p:cNvSpPr/>
          <p:nvPr/>
        </p:nvSpPr>
        <p:spPr>
          <a:xfrm>
            <a:off x="813001" y="3602614"/>
            <a:ext cx="1449300" cy="697500"/>
          </a:xfrm>
          <a:prstGeom prst="rect">
            <a:avLst/>
          </a:prstGeom>
          <a:no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4"/>
          <p:cNvSpPr/>
          <p:nvPr/>
        </p:nvSpPr>
        <p:spPr>
          <a:xfrm>
            <a:off x="813013" y="3602620"/>
            <a:ext cx="1449300" cy="30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4"/>
          <p:cNvSpPr txBox="1"/>
          <p:nvPr>
            <p:ph idx="1" type="body"/>
          </p:nvPr>
        </p:nvSpPr>
        <p:spPr>
          <a:xfrm>
            <a:off x="813013" y="3661859"/>
            <a:ext cx="1449000" cy="1899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GB" sz="1100">
                <a:solidFill>
                  <a:schemeClr val="lt1"/>
                </a:solidFill>
              </a:rPr>
              <a:t>Server</a:t>
            </a:r>
            <a:r>
              <a:rPr lang="en-GB" sz="1100">
                <a:solidFill>
                  <a:schemeClr val="lt1"/>
                </a:solidFill>
              </a:rPr>
              <a:t> API</a:t>
            </a:r>
            <a:endParaRPr sz="1100">
              <a:solidFill>
                <a:schemeClr val="lt1"/>
              </a:solidFill>
            </a:endParaRPr>
          </a:p>
        </p:txBody>
      </p:sp>
      <p:sp>
        <p:nvSpPr>
          <p:cNvPr id="162" name="Google Shape;162;p24"/>
          <p:cNvSpPr txBox="1"/>
          <p:nvPr>
            <p:ph idx="1" type="body"/>
          </p:nvPr>
        </p:nvSpPr>
        <p:spPr>
          <a:xfrm>
            <a:off x="813013" y="4010609"/>
            <a:ext cx="1449000" cy="1899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GB" sz="1300">
                <a:solidFill>
                  <a:schemeClr val="dk1"/>
                </a:solidFill>
              </a:rPr>
              <a:t>Jonasz Kądziela</a:t>
            </a:r>
            <a:endParaRPr sz="1300">
              <a:solidFill>
                <a:schemeClr val="dk1"/>
              </a:solidFill>
            </a:endParaRPr>
          </a:p>
        </p:txBody>
      </p:sp>
      <p:sp>
        <p:nvSpPr>
          <p:cNvPr id="163" name="Google Shape;163;p24"/>
          <p:cNvSpPr/>
          <p:nvPr/>
        </p:nvSpPr>
        <p:spPr>
          <a:xfrm>
            <a:off x="4859268" y="3602547"/>
            <a:ext cx="1449300" cy="697200"/>
          </a:xfrm>
          <a:prstGeom prst="rect">
            <a:avLst/>
          </a:prstGeom>
          <a:no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4"/>
          <p:cNvSpPr/>
          <p:nvPr/>
        </p:nvSpPr>
        <p:spPr>
          <a:xfrm>
            <a:off x="4857863" y="3602545"/>
            <a:ext cx="1449300" cy="30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4"/>
          <p:cNvSpPr txBox="1"/>
          <p:nvPr>
            <p:ph idx="1" type="body"/>
          </p:nvPr>
        </p:nvSpPr>
        <p:spPr>
          <a:xfrm>
            <a:off x="4858013" y="3661796"/>
            <a:ext cx="1449000" cy="1899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GB" sz="1100">
                <a:solidFill>
                  <a:schemeClr val="lt1"/>
                </a:solidFill>
              </a:rPr>
              <a:t>Client Front-end</a:t>
            </a:r>
            <a:endParaRPr sz="1100">
              <a:solidFill>
                <a:schemeClr val="lt1"/>
              </a:solidFill>
            </a:endParaRPr>
          </a:p>
        </p:txBody>
      </p:sp>
      <p:sp>
        <p:nvSpPr>
          <p:cNvPr id="166" name="Google Shape;166;p24"/>
          <p:cNvSpPr txBox="1"/>
          <p:nvPr>
            <p:ph idx="1" type="body"/>
          </p:nvPr>
        </p:nvSpPr>
        <p:spPr>
          <a:xfrm>
            <a:off x="4858000" y="4010634"/>
            <a:ext cx="1449000" cy="1899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GB" sz="1300">
                <a:solidFill>
                  <a:schemeClr val="dk1"/>
                </a:solidFill>
              </a:rPr>
              <a:t>Karina Kozarova</a:t>
            </a:r>
            <a:endParaRPr sz="1300">
              <a:solidFill>
                <a:schemeClr val="dk1"/>
              </a:solidFill>
            </a:endParaRPr>
          </a:p>
        </p:txBody>
      </p:sp>
      <p:sp>
        <p:nvSpPr>
          <p:cNvPr id="167" name="Google Shape;167;p24"/>
          <p:cNvSpPr/>
          <p:nvPr/>
        </p:nvSpPr>
        <p:spPr>
          <a:xfrm>
            <a:off x="2835360" y="3602776"/>
            <a:ext cx="1449300" cy="697500"/>
          </a:xfrm>
          <a:prstGeom prst="rect">
            <a:avLst/>
          </a:prstGeom>
          <a:no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4"/>
          <p:cNvSpPr/>
          <p:nvPr/>
        </p:nvSpPr>
        <p:spPr>
          <a:xfrm>
            <a:off x="2835438" y="3602433"/>
            <a:ext cx="1449300" cy="30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4"/>
          <p:cNvSpPr txBox="1"/>
          <p:nvPr>
            <p:ph idx="1" type="body"/>
          </p:nvPr>
        </p:nvSpPr>
        <p:spPr>
          <a:xfrm>
            <a:off x="2835450" y="3661684"/>
            <a:ext cx="1449000" cy="1899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GB" sz="1100">
                <a:solidFill>
                  <a:schemeClr val="lt1"/>
                </a:solidFill>
              </a:rPr>
              <a:t>Client Back-end</a:t>
            </a:r>
            <a:endParaRPr sz="1100">
              <a:solidFill>
                <a:schemeClr val="lt1"/>
              </a:solidFill>
            </a:endParaRPr>
          </a:p>
        </p:txBody>
      </p:sp>
      <p:sp>
        <p:nvSpPr>
          <p:cNvPr id="170" name="Google Shape;170;p24"/>
          <p:cNvSpPr txBox="1"/>
          <p:nvPr>
            <p:ph idx="1" type="body"/>
          </p:nvPr>
        </p:nvSpPr>
        <p:spPr>
          <a:xfrm>
            <a:off x="2835538" y="4012446"/>
            <a:ext cx="1449000" cy="1899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GB" sz="1300">
                <a:solidFill>
                  <a:schemeClr val="dk1"/>
                </a:solidFill>
              </a:rPr>
              <a:t>Denis Nagayuk</a:t>
            </a:r>
            <a:endParaRPr sz="1300">
              <a:solidFill>
                <a:schemeClr val="dk1"/>
              </a:solidFill>
            </a:endParaRPr>
          </a:p>
        </p:txBody>
      </p:sp>
      <p:sp>
        <p:nvSpPr>
          <p:cNvPr id="171" name="Google Shape;171;p24"/>
          <p:cNvSpPr/>
          <p:nvPr/>
        </p:nvSpPr>
        <p:spPr>
          <a:xfrm>
            <a:off x="6881693" y="3602585"/>
            <a:ext cx="1449300" cy="697200"/>
          </a:xfrm>
          <a:prstGeom prst="rect">
            <a:avLst/>
          </a:prstGeom>
          <a:no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4"/>
          <p:cNvSpPr/>
          <p:nvPr/>
        </p:nvSpPr>
        <p:spPr>
          <a:xfrm>
            <a:off x="6880288" y="3602583"/>
            <a:ext cx="1449300" cy="30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4"/>
          <p:cNvSpPr txBox="1"/>
          <p:nvPr>
            <p:ph idx="1" type="body"/>
          </p:nvPr>
        </p:nvSpPr>
        <p:spPr>
          <a:xfrm>
            <a:off x="6880438" y="3661834"/>
            <a:ext cx="1449000" cy="1899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GB" sz="1100">
                <a:solidFill>
                  <a:schemeClr val="lt1"/>
                </a:solidFill>
              </a:rPr>
              <a:t>Client Front-end</a:t>
            </a:r>
            <a:endParaRPr sz="1100">
              <a:solidFill>
                <a:schemeClr val="lt1"/>
              </a:solidFill>
            </a:endParaRPr>
          </a:p>
        </p:txBody>
      </p:sp>
      <p:sp>
        <p:nvSpPr>
          <p:cNvPr id="174" name="Google Shape;174;p24"/>
          <p:cNvSpPr txBox="1"/>
          <p:nvPr>
            <p:ph idx="1" type="body"/>
          </p:nvPr>
        </p:nvSpPr>
        <p:spPr>
          <a:xfrm>
            <a:off x="6880425" y="4010671"/>
            <a:ext cx="1449000" cy="1899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GB" sz="1300">
                <a:solidFill>
                  <a:schemeClr val="dk1"/>
                </a:solidFill>
              </a:rPr>
              <a:t>Evgeniy Terziev</a:t>
            </a:r>
            <a:endParaRPr sz="1300">
              <a:solidFill>
                <a:schemeClr val="dk1"/>
              </a:solidFill>
            </a:endParaRPr>
          </a:p>
        </p:txBody>
      </p:sp>
      <p:pic>
        <p:nvPicPr>
          <p:cNvPr id="175" name="Google Shape;175;p24"/>
          <p:cNvPicPr preferRelativeResize="0"/>
          <p:nvPr/>
        </p:nvPicPr>
        <p:blipFill>
          <a:blip r:embed="rId3">
            <a:alphaModFix/>
          </a:blip>
          <a:stretch>
            <a:fillRect/>
          </a:stretch>
        </p:blipFill>
        <p:spPr>
          <a:xfrm>
            <a:off x="1607625" y="1040558"/>
            <a:ext cx="5928749" cy="2250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25"/>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Database Design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2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Database Diagram and Data Structures</a:t>
            </a:r>
            <a:endParaRPr/>
          </a:p>
        </p:txBody>
      </p:sp>
      <p:pic>
        <p:nvPicPr>
          <p:cNvPr id="186" name="Google Shape;186;p26"/>
          <p:cNvPicPr preferRelativeResize="0"/>
          <p:nvPr/>
        </p:nvPicPr>
        <p:blipFill rotWithShape="1">
          <a:blip r:embed="rId3">
            <a:alphaModFix/>
          </a:blip>
          <a:srcRect b="0" l="19" r="29" t="0"/>
          <a:stretch/>
        </p:blipFill>
        <p:spPr>
          <a:xfrm>
            <a:off x="4465885" y="1350000"/>
            <a:ext cx="1315800" cy="3060000"/>
          </a:xfrm>
          <a:prstGeom prst="rect">
            <a:avLst/>
          </a:prstGeom>
          <a:noFill/>
          <a:ln>
            <a:noFill/>
          </a:ln>
        </p:spPr>
      </p:pic>
      <p:sp>
        <p:nvSpPr>
          <p:cNvPr id="187" name="Google Shape;187;p26"/>
          <p:cNvSpPr txBox="1"/>
          <p:nvPr/>
        </p:nvSpPr>
        <p:spPr>
          <a:xfrm>
            <a:off x="6986525" y="4079318"/>
            <a:ext cx="1845900" cy="403200"/>
          </a:xfrm>
          <a:prstGeom prst="rect">
            <a:avLst/>
          </a:prstGeom>
          <a:noFill/>
          <a:ln>
            <a:noFill/>
          </a:ln>
        </p:spPr>
        <p:txBody>
          <a:bodyPr anchorCtr="0" anchor="ctr" bIns="91425" lIns="91425" spcFirstLastPara="1" rIns="91425" wrap="square" tIns="91425">
            <a:noAutofit/>
          </a:bodyPr>
          <a:lstStyle/>
          <a:p>
            <a:pPr indent="0" lvl="0" marL="0" rtl="0" algn="r">
              <a:lnSpc>
                <a:spcPct val="125000"/>
              </a:lnSpc>
              <a:spcBef>
                <a:spcPts val="0"/>
              </a:spcBef>
              <a:spcAft>
                <a:spcPts val="0"/>
              </a:spcAft>
              <a:buNone/>
            </a:pPr>
            <a:r>
              <a:rPr b="1" lang="en-GB" sz="1000">
                <a:latin typeface="Roboto"/>
                <a:ea typeface="Roboto"/>
                <a:cs typeface="Roboto"/>
                <a:sym typeface="Roboto"/>
              </a:rPr>
              <a:t>Bold in Tables</a:t>
            </a:r>
            <a:r>
              <a:rPr lang="en-GB" sz="1000">
                <a:latin typeface="Roboto"/>
                <a:ea typeface="Roboto"/>
                <a:cs typeface="Roboto"/>
                <a:sym typeface="Roboto"/>
              </a:rPr>
              <a:t> - primary key</a:t>
            </a:r>
            <a:endParaRPr b="1" sz="1000">
              <a:latin typeface="Roboto"/>
              <a:ea typeface="Roboto"/>
              <a:cs typeface="Roboto"/>
              <a:sym typeface="Roboto"/>
            </a:endParaRPr>
          </a:p>
          <a:p>
            <a:pPr indent="0" lvl="0" marL="0" rtl="0" algn="r">
              <a:lnSpc>
                <a:spcPct val="125000"/>
              </a:lnSpc>
              <a:spcBef>
                <a:spcPts val="0"/>
              </a:spcBef>
              <a:spcAft>
                <a:spcPts val="0"/>
              </a:spcAft>
              <a:buNone/>
            </a:pPr>
            <a:r>
              <a:rPr b="1" lang="en-GB" sz="1000">
                <a:latin typeface="Roboto"/>
                <a:ea typeface="Roboto"/>
                <a:cs typeface="Roboto"/>
                <a:sym typeface="Roboto"/>
              </a:rPr>
              <a:t>Bold in Enums</a:t>
            </a:r>
            <a:r>
              <a:rPr lang="en-GB" sz="1000">
                <a:latin typeface="Roboto"/>
                <a:ea typeface="Roboto"/>
                <a:cs typeface="Roboto"/>
                <a:sym typeface="Roboto"/>
              </a:rPr>
              <a:t> - default value</a:t>
            </a:r>
            <a:endParaRPr sz="1000">
              <a:latin typeface="Roboto"/>
              <a:ea typeface="Roboto"/>
              <a:cs typeface="Roboto"/>
              <a:sym typeface="Roboto"/>
            </a:endParaRPr>
          </a:p>
        </p:txBody>
      </p:sp>
      <p:pic>
        <p:nvPicPr>
          <p:cNvPr id="188" name="Google Shape;188;p26"/>
          <p:cNvPicPr preferRelativeResize="0"/>
          <p:nvPr/>
        </p:nvPicPr>
        <p:blipFill>
          <a:blip r:embed="rId4">
            <a:alphaModFix/>
          </a:blip>
          <a:stretch>
            <a:fillRect/>
          </a:stretch>
        </p:blipFill>
        <p:spPr>
          <a:xfrm>
            <a:off x="432000" y="1350000"/>
            <a:ext cx="3652875" cy="30599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Google Shape;193;p27"/>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What did we achieve?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graphicFrame>
        <p:nvGraphicFramePr>
          <p:cNvPr id="198" name="Google Shape;198;p28"/>
          <p:cNvGraphicFramePr/>
          <p:nvPr/>
        </p:nvGraphicFramePr>
        <p:xfrm>
          <a:off x="455950" y="270700"/>
          <a:ext cx="3000000" cy="3000000"/>
        </p:xfrm>
        <a:graphic>
          <a:graphicData uri="http://schemas.openxmlformats.org/drawingml/2006/table">
            <a:tbl>
              <a:tblPr>
                <a:noFill/>
                <a:tableStyleId>{E66530A3-CFD7-4606-AE7D-6969386FCD05}</a:tableStyleId>
              </a:tblPr>
              <a:tblGrid>
                <a:gridCol w="3084200"/>
                <a:gridCol w="2459825"/>
                <a:gridCol w="2688075"/>
              </a:tblGrid>
              <a:tr h="449975">
                <a:tc>
                  <a:txBody>
                    <a:bodyPr/>
                    <a:lstStyle/>
                    <a:p>
                      <a:pPr indent="0" lvl="0" marL="0" rtl="0" algn="ctr">
                        <a:lnSpc>
                          <a:spcPct val="100000"/>
                        </a:lnSpc>
                        <a:spcBef>
                          <a:spcPts val="0"/>
                        </a:spcBef>
                        <a:spcAft>
                          <a:spcPts val="0"/>
                        </a:spcAft>
                        <a:buNone/>
                      </a:pPr>
                      <a:r>
                        <a:rPr lang="en-GB" sz="1800">
                          <a:latin typeface="Lato"/>
                          <a:ea typeface="Lato"/>
                          <a:cs typeface="Lato"/>
                          <a:sym typeface="Lato"/>
                        </a:rPr>
                        <a:t>Must-haves</a:t>
                      </a:r>
                      <a:endParaRPr sz="1800">
                        <a:latin typeface="Lato"/>
                        <a:ea typeface="Lato"/>
                        <a:cs typeface="Lato"/>
                        <a:sym typeface="Lato"/>
                      </a:endParaRPr>
                    </a:p>
                  </a:txBody>
                  <a:tcPr marT="91425" marB="91425" marR="91425" marL="91425"/>
                </a:tc>
                <a:tc>
                  <a:txBody>
                    <a:bodyPr/>
                    <a:lstStyle/>
                    <a:p>
                      <a:pPr indent="0" lvl="0" marL="0" rtl="0" algn="ctr">
                        <a:lnSpc>
                          <a:spcPct val="100000"/>
                        </a:lnSpc>
                        <a:spcBef>
                          <a:spcPts val="0"/>
                        </a:spcBef>
                        <a:spcAft>
                          <a:spcPts val="0"/>
                        </a:spcAft>
                        <a:buNone/>
                      </a:pPr>
                      <a:r>
                        <a:rPr lang="en-GB" sz="1800">
                          <a:latin typeface="Lato"/>
                          <a:ea typeface="Lato"/>
                          <a:cs typeface="Lato"/>
                          <a:sym typeface="Lato"/>
                        </a:rPr>
                        <a:t>Nice-to-have</a:t>
                      </a:r>
                      <a:endParaRPr sz="1800">
                        <a:latin typeface="Lato"/>
                        <a:ea typeface="Lato"/>
                        <a:cs typeface="Lato"/>
                        <a:sym typeface="Lato"/>
                      </a:endParaRPr>
                    </a:p>
                  </a:txBody>
                  <a:tcPr marT="91425" marB="91425" marR="91425" marL="91425"/>
                </a:tc>
                <a:tc>
                  <a:txBody>
                    <a:bodyPr/>
                    <a:lstStyle/>
                    <a:p>
                      <a:pPr indent="0" lvl="0" marL="0" rtl="0" algn="ctr">
                        <a:lnSpc>
                          <a:spcPct val="100000"/>
                        </a:lnSpc>
                        <a:spcBef>
                          <a:spcPts val="0"/>
                        </a:spcBef>
                        <a:spcAft>
                          <a:spcPts val="0"/>
                        </a:spcAft>
                        <a:buNone/>
                      </a:pPr>
                      <a:r>
                        <a:rPr lang="en-GB" sz="1800">
                          <a:latin typeface="Lato"/>
                          <a:ea typeface="Lato"/>
                          <a:cs typeface="Lato"/>
                          <a:sym typeface="Lato"/>
                        </a:rPr>
                        <a:t>Extra</a:t>
                      </a:r>
                      <a:endParaRPr sz="1800">
                        <a:latin typeface="Lato"/>
                        <a:ea typeface="Lato"/>
                        <a:cs typeface="Lato"/>
                        <a:sym typeface="Lato"/>
                      </a:endParaRPr>
                    </a:p>
                  </a:txBody>
                  <a:tcPr marT="91425" marB="91425" marR="91425" marL="91425"/>
                </a:tc>
              </a:tr>
              <a:tr h="726225">
                <a:tc>
                  <a:txBody>
                    <a:bodyPr/>
                    <a:lstStyle/>
                    <a:p>
                      <a:pPr indent="0" lvl="0" marL="0" rtl="0" algn="ctr">
                        <a:lnSpc>
                          <a:spcPct val="100000"/>
                        </a:lnSpc>
                        <a:spcBef>
                          <a:spcPts val="0"/>
                        </a:spcBef>
                        <a:spcAft>
                          <a:spcPts val="0"/>
                        </a:spcAft>
                        <a:buNone/>
                      </a:pPr>
                      <a:r>
                        <a:rPr lang="en-GB" sz="1200">
                          <a:latin typeface="Lato"/>
                          <a:ea typeface="Lato"/>
                          <a:cs typeface="Lato"/>
                          <a:sym typeface="Lato"/>
                        </a:rPr>
                        <a:t>An account management system which allows for signing in and creating new accounts</a:t>
                      </a:r>
                      <a:endParaRPr sz="1200">
                        <a:latin typeface="Lato"/>
                        <a:ea typeface="Lato"/>
                        <a:cs typeface="Lato"/>
                        <a:sym typeface="Lato"/>
                      </a:endParaRPr>
                    </a:p>
                  </a:txBody>
                  <a:tcPr marT="91425" marB="0" marR="180000" marL="91425" anchor="ctr">
                    <a:solidFill>
                      <a:srgbClr val="D9EAD3"/>
                    </a:solidFill>
                  </a:tcPr>
                </a:tc>
                <a:tc>
                  <a:txBody>
                    <a:bodyPr/>
                    <a:lstStyle/>
                    <a:p>
                      <a:pPr indent="0" lvl="0" marL="0" rtl="0" algn="ctr">
                        <a:spcBef>
                          <a:spcPts val="0"/>
                        </a:spcBef>
                        <a:spcAft>
                          <a:spcPts val="0"/>
                        </a:spcAft>
                        <a:buNone/>
                      </a:pPr>
                      <a:r>
                        <a:rPr lang="en-GB" sz="1200">
                          <a:latin typeface="Lato"/>
                          <a:ea typeface="Lato"/>
                          <a:cs typeface="Lato"/>
                          <a:sym typeface="Lato"/>
                        </a:rPr>
                        <a:t>Dockerized Rails API and automatic deployment</a:t>
                      </a:r>
                      <a:endParaRPr sz="1200">
                        <a:latin typeface="Lato"/>
                        <a:ea typeface="Lato"/>
                        <a:cs typeface="Lato"/>
                        <a:sym typeface="Lato"/>
                      </a:endParaRPr>
                    </a:p>
                    <a:p>
                      <a:pPr indent="0" lvl="0" marL="0" rtl="0" algn="ctr">
                        <a:lnSpc>
                          <a:spcPct val="100000"/>
                        </a:lnSpc>
                        <a:spcBef>
                          <a:spcPts val="0"/>
                        </a:spcBef>
                        <a:spcAft>
                          <a:spcPts val="0"/>
                        </a:spcAft>
                        <a:buNone/>
                      </a:pPr>
                      <a:r>
                        <a:t/>
                      </a:r>
                      <a:endParaRPr sz="1200">
                        <a:latin typeface="Lato"/>
                        <a:ea typeface="Lato"/>
                        <a:cs typeface="Lato"/>
                        <a:sym typeface="Lato"/>
                      </a:endParaRPr>
                    </a:p>
                  </a:txBody>
                  <a:tcPr marT="91425" marB="91425" marR="91425" marL="91425" anchor="ctr">
                    <a:solidFill>
                      <a:srgbClr val="D9EAD3"/>
                    </a:solidFill>
                  </a:tcPr>
                </a:tc>
                <a:tc>
                  <a:txBody>
                    <a:bodyPr/>
                    <a:lstStyle/>
                    <a:p>
                      <a:pPr indent="0" lvl="0" marL="0" rtl="0" algn="ctr">
                        <a:spcBef>
                          <a:spcPts val="0"/>
                        </a:spcBef>
                        <a:spcAft>
                          <a:spcPts val="0"/>
                        </a:spcAft>
                        <a:buNone/>
                      </a:pPr>
                      <a:r>
                        <a:t/>
                      </a:r>
                      <a:endParaRPr sz="1200">
                        <a:latin typeface="Lato"/>
                        <a:ea typeface="Lato"/>
                        <a:cs typeface="Lato"/>
                        <a:sym typeface="Lato"/>
                      </a:endParaRPr>
                    </a:p>
                  </a:txBody>
                  <a:tcPr marT="91425" marB="91425" marR="91425" marL="91425" anchor="ctr"/>
                </a:tc>
              </a:tr>
              <a:tr h="565750">
                <a:tc>
                  <a:txBody>
                    <a:bodyPr/>
                    <a:lstStyle/>
                    <a:p>
                      <a:pPr indent="0" lvl="0" marL="0" rtl="0" algn="ctr">
                        <a:lnSpc>
                          <a:spcPct val="100000"/>
                        </a:lnSpc>
                        <a:spcBef>
                          <a:spcPts val="1200"/>
                        </a:spcBef>
                        <a:spcAft>
                          <a:spcPts val="1200"/>
                        </a:spcAft>
                        <a:buNone/>
                      </a:pPr>
                      <a:r>
                        <a:rPr lang="en-GB" sz="1200">
                          <a:latin typeface="Lato"/>
                          <a:ea typeface="Lato"/>
                          <a:cs typeface="Lato"/>
                          <a:sym typeface="Lato"/>
                        </a:rPr>
                        <a:t>Expenses tracking </a:t>
                      </a:r>
                      <a:endParaRPr sz="1200">
                        <a:latin typeface="Lato"/>
                        <a:ea typeface="Lato"/>
                        <a:cs typeface="Lato"/>
                        <a:sym typeface="Lato"/>
                      </a:endParaRPr>
                    </a:p>
                  </a:txBody>
                  <a:tcPr marT="91425" marB="0" marR="180000" marL="91425" anchor="ctr">
                    <a:solidFill>
                      <a:srgbClr val="D9EAD3"/>
                    </a:solidFill>
                  </a:tcPr>
                </a:tc>
                <a:tc>
                  <a:txBody>
                    <a:bodyPr/>
                    <a:lstStyle/>
                    <a:p>
                      <a:pPr indent="0" lvl="0" marL="0" rtl="0" algn="ctr">
                        <a:spcBef>
                          <a:spcPts val="0"/>
                        </a:spcBef>
                        <a:spcAft>
                          <a:spcPts val="0"/>
                        </a:spcAft>
                        <a:buNone/>
                      </a:pPr>
                      <a:r>
                        <a:rPr lang="en-GB" sz="1200">
                          <a:latin typeface="Lato"/>
                          <a:ea typeface="Lato"/>
                          <a:cs typeface="Lato"/>
                          <a:sym typeface="Lato"/>
                        </a:rPr>
                        <a:t>Responsive design </a:t>
                      </a:r>
                      <a:endParaRPr sz="1200">
                        <a:latin typeface="Lato"/>
                        <a:ea typeface="Lato"/>
                        <a:cs typeface="Lato"/>
                        <a:sym typeface="Lato"/>
                      </a:endParaRPr>
                    </a:p>
                  </a:txBody>
                  <a:tcPr marT="91425" marB="91425" marR="91425" marL="91425" anchor="ctr">
                    <a:solidFill>
                      <a:srgbClr val="D9EAD3"/>
                    </a:solidFill>
                  </a:tcPr>
                </a:tc>
                <a:tc>
                  <a:txBody>
                    <a:bodyPr/>
                    <a:lstStyle/>
                    <a:p>
                      <a:pPr indent="0" lvl="0" marL="0" rtl="0" algn="ctr">
                        <a:lnSpc>
                          <a:spcPct val="100000"/>
                        </a:lnSpc>
                        <a:spcBef>
                          <a:spcPts val="0"/>
                        </a:spcBef>
                        <a:spcAft>
                          <a:spcPts val="0"/>
                        </a:spcAft>
                        <a:buNone/>
                      </a:pPr>
                      <a:r>
                        <a:t/>
                      </a:r>
                      <a:endParaRPr sz="1200">
                        <a:latin typeface="Lato"/>
                        <a:ea typeface="Lato"/>
                        <a:cs typeface="Lato"/>
                        <a:sym typeface="Lato"/>
                      </a:endParaRPr>
                    </a:p>
                  </a:txBody>
                  <a:tcPr marT="91425" marB="91425" marR="91425" marL="91425" anchor="ctr"/>
                </a:tc>
              </a:tr>
              <a:tr h="538550">
                <a:tc>
                  <a:txBody>
                    <a:bodyPr/>
                    <a:lstStyle/>
                    <a:p>
                      <a:pPr indent="0" lvl="0" marL="0" rtl="0" algn="ctr">
                        <a:lnSpc>
                          <a:spcPct val="100000"/>
                        </a:lnSpc>
                        <a:spcBef>
                          <a:spcPts val="1200"/>
                        </a:spcBef>
                        <a:spcAft>
                          <a:spcPts val="1200"/>
                        </a:spcAft>
                        <a:buNone/>
                      </a:pPr>
                      <a:r>
                        <a:rPr lang="en-GB" sz="1200">
                          <a:latin typeface="Lato"/>
                          <a:ea typeface="Lato"/>
                          <a:cs typeface="Lato"/>
                          <a:sym typeface="Lato"/>
                        </a:rPr>
                        <a:t>Event tracking</a:t>
                      </a:r>
                      <a:endParaRPr sz="1200">
                        <a:latin typeface="Lato"/>
                        <a:ea typeface="Lato"/>
                        <a:cs typeface="Lato"/>
                        <a:sym typeface="Lato"/>
                      </a:endParaRPr>
                    </a:p>
                  </a:txBody>
                  <a:tcPr marT="91425" marB="0" marR="180000" marL="91425" anchor="ctr">
                    <a:solidFill>
                      <a:srgbClr val="D9EAD3"/>
                    </a:solidFill>
                  </a:tcPr>
                </a:tc>
                <a:tc>
                  <a:txBody>
                    <a:bodyPr/>
                    <a:lstStyle/>
                    <a:p>
                      <a:pPr indent="0" lvl="0" marL="0" rtl="0" algn="ctr">
                        <a:spcBef>
                          <a:spcPts val="1200"/>
                        </a:spcBef>
                        <a:spcAft>
                          <a:spcPts val="1200"/>
                        </a:spcAft>
                        <a:buNone/>
                      </a:pPr>
                      <a:r>
                        <a:rPr lang="en-GB" sz="1200">
                          <a:latin typeface="Lato"/>
                          <a:ea typeface="Lato"/>
                          <a:cs typeface="Lato"/>
                          <a:sym typeface="Lato"/>
                        </a:rPr>
                        <a:t>Complaints</a:t>
                      </a:r>
                      <a:endParaRPr sz="1200">
                        <a:latin typeface="Lato"/>
                        <a:ea typeface="Lato"/>
                        <a:cs typeface="Lato"/>
                        <a:sym typeface="Lato"/>
                      </a:endParaRPr>
                    </a:p>
                  </a:txBody>
                  <a:tcPr marT="91425" marB="91425" marR="91425" marL="91425" anchor="ctr">
                    <a:lnB cap="flat" cmpd="sng" w="9525">
                      <a:solidFill>
                        <a:srgbClr val="999999"/>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GB" sz="1200">
                          <a:latin typeface="Lato"/>
                          <a:ea typeface="Lato"/>
                          <a:cs typeface="Lato"/>
                          <a:sym typeface="Lato"/>
                        </a:rPr>
                        <a:t>Dashboard that shows the most important information to the user</a:t>
                      </a:r>
                      <a:endParaRPr sz="1200">
                        <a:latin typeface="Lato"/>
                        <a:ea typeface="Lato"/>
                        <a:cs typeface="Lato"/>
                        <a:sym typeface="Lato"/>
                      </a:endParaRPr>
                    </a:p>
                    <a:p>
                      <a:pPr indent="0" lvl="0" marL="0" rtl="0" algn="ctr">
                        <a:lnSpc>
                          <a:spcPct val="100000"/>
                        </a:lnSpc>
                        <a:spcBef>
                          <a:spcPts val="0"/>
                        </a:spcBef>
                        <a:spcAft>
                          <a:spcPts val="0"/>
                        </a:spcAft>
                        <a:buNone/>
                      </a:pPr>
                      <a:r>
                        <a:t/>
                      </a:r>
                      <a:endParaRPr sz="1200">
                        <a:latin typeface="Lato"/>
                        <a:ea typeface="Lato"/>
                        <a:cs typeface="Lato"/>
                        <a:sym typeface="Lato"/>
                      </a:endParaRPr>
                    </a:p>
                  </a:txBody>
                  <a:tcPr marT="91425" marB="91425" marR="91425" marL="91425" anchor="ctr">
                    <a:solidFill>
                      <a:srgbClr val="D9EAD3"/>
                    </a:solidFill>
                  </a:tcPr>
                </a:tc>
              </a:tr>
              <a:tr h="550800">
                <a:tc>
                  <a:txBody>
                    <a:bodyPr/>
                    <a:lstStyle/>
                    <a:p>
                      <a:pPr indent="0" lvl="0" marL="0" rtl="0" algn="ctr">
                        <a:lnSpc>
                          <a:spcPct val="100000"/>
                        </a:lnSpc>
                        <a:spcBef>
                          <a:spcPts val="1200"/>
                        </a:spcBef>
                        <a:spcAft>
                          <a:spcPts val="1200"/>
                        </a:spcAft>
                        <a:buNone/>
                      </a:pPr>
                      <a:r>
                        <a:rPr lang="en-GB" sz="1200">
                          <a:latin typeface="Lato"/>
                          <a:ea typeface="Lato"/>
                          <a:cs typeface="Lato"/>
                          <a:sym typeface="Lato"/>
                        </a:rPr>
                        <a:t>A thin client which retrieves the data from RESTful API</a:t>
                      </a:r>
                      <a:endParaRPr sz="1200">
                        <a:latin typeface="Lato"/>
                        <a:ea typeface="Lato"/>
                        <a:cs typeface="Lato"/>
                        <a:sym typeface="Lato"/>
                      </a:endParaRPr>
                    </a:p>
                  </a:txBody>
                  <a:tcPr marT="91425" marB="0" marR="180000" marL="91425" anchor="ctr">
                    <a:lnR cap="flat" cmpd="sng" w="9525">
                      <a:solidFill>
                        <a:srgbClr val="999999"/>
                      </a:solidFill>
                      <a:prstDash val="solid"/>
                      <a:round/>
                      <a:headEnd len="sm" w="sm" type="none"/>
                      <a:tailEnd len="sm" w="sm" type="none"/>
                    </a:lnR>
                    <a:solidFill>
                      <a:srgbClr val="D9EAD3"/>
                    </a:solidFill>
                  </a:tcPr>
                </a:tc>
                <a:tc>
                  <a:txBody>
                    <a:bodyPr/>
                    <a:lstStyle/>
                    <a:p>
                      <a:pPr indent="0" lvl="0" marL="0" rtl="0" algn="ctr">
                        <a:spcBef>
                          <a:spcPts val="0"/>
                        </a:spcBef>
                        <a:spcAft>
                          <a:spcPts val="0"/>
                        </a:spcAft>
                        <a:buNone/>
                      </a:pPr>
                      <a:r>
                        <a:rPr lang="en-GB" sz="1200">
                          <a:latin typeface="Lato"/>
                          <a:ea typeface="Lato"/>
                          <a:cs typeface="Lato"/>
                          <a:sym typeface="Lato"/>
                        </a:rPr>
                        <a:t>Monitor the environmental conditions in the common area using Arduino</a:t>
                      </a:r>
                      <a:endParaRPr sz="1200">
                        <a:latin typeface="Lato"/>
                        <a:ea typeface="Lato"/>
                        <a:cs typeface="Lato"/>
                        <a:sym typeface="Lato"/>
                      </a:endParaRPr>
                    </a:p>
                  </a:txBody>
                  <a:tcPr marT="91425" marB="91425" marR="91425" marL="91425" anchor="ctr">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solidFill>
                      <a:srgbClr val="EA9999"/>
                    </a:solidFill>
                  </a:tcPr>
                </a:tc>
                <a:tc>
                  <a:txBody>
                    <a:bodyPr/>
                    <a:lstStyle/>
                    <a:p>
                      <a:pPr indent="0" lvl="0" marL="0" rtl="0" algn="ctr">
                        <a:spcBef>
                          <a:spcPts val="0"/>
                        </a:spcBef>
                        <a:spcAft>
                          <a:spcPts val="0"/>
                        </a:spcAft>
                        <a:buNone/>
                      </a:pPr>
                      <a:r>
                        <a:rPr lang="en-GB" sz="1200">
                          <a:latin typeface="Lato"/>
                          <a:ea typeface="Lato"/>
                          <a:cs typeface="Lato"/>
                          <a:sym typeface="Lato"/>
                        </a:rPr>
                        <a:t>Arduino 2FA</a:t>
                      </a:r>
                      <a:endParaRPr sz="1200">
                        <a:latin typeface="Lato"/>
                        <a:ea typeface="Lato"/>
                        <a:cs typeface="Lato"/>
                        <a:sym typeface="Lato"/>
                      </a:endParaRPr>
                    </a:p>
                  </a:txBody>
                  <a:tcPr marT="91425" marB="91425" marR="91425" marL="91425" anchor="ctr">
                    <a:lnL cap="flat" cmpd="sng" w="9525">
                      <a:solidFill>
                        <a:srgbClr val="999999"/>
                      </a:solidFill>
                      <a:prstDash val="solid"/>
                      <a:round/>
                      <a:headEnd len="sm" w="sm" type="none"/>
                      <a:tailEnd len="sm" w="sm" type="none"/>
                    </a:lnL>
                    <a:solidFill>
                      <a:srgbClr val="FFF2CC"/>
                    </a:solidFill>
                  </a:tcPr>
                </a:tc>
              </a:tr>
              <a:tr h="882450">
                <a:tc>
                  <a:txBody>
                    <a:bodyPr/>
                    <a:lstStyle/>
                    <a:p>
                      <a:pPr indent="0" lvl="0" marL="0" rtl="0" algn="ctr">
                        <a:lnSpc>
                          <a:spcPct val="100000"/>
                        </a:lnSpc>
                        <a:spcBef>
                          <a:spcPts val="1200"/>
                        </a:spcBef>
                        <a:spcAft>
                          <a:spcPts val="1200"/>
                        </a:spcAft>
                        <a:buNone/>
                      </a:pPr>
                      <a:r>
                        <a:rPr lang="en-GB" sz="1200">
                          <a:latin typeface="Lato"/>
                          <a:ea typeface="Lato"/>
                          <a:cs typeface="Lato"/>
                          <a:sym typeface="Lato"/>
                        </a:rPr>
                        <a:t>RESTful API running in the cloud, connected to the database and responding with JSON data</a:t>
                      </a:r>
                      <a:endParaRPr sz="1200">
                        <a:latin typeface="Lato"/>
                        <a:ea typeface="Lato"/>
                        <a:cs typeface="Lato"/>
                        <a:sym typeface="Lato"/>
                      </a:endParaRPr>
                    </a:p>
                  </a:txBody>
                  <a:tcPr marT="91425" marB="0" marR="180000" marL="91425" anchor="ctr">
                    <a:solidFill>
                      <a:srgbClr val="D9EAD3"/>
                    </a:solidFill>
                  </a:tcPr>
                </a:tc>
                <a:tc>
                  <a:txBody>
                    <a:bodyPr/>
                    <a:lstStyle/>
                    <a:p>
                      <a:pPr indent="0" lvl="0" marL="0" rtl="0" algn="ctr">
                        <a:spcBef>
                          <a:spcPts val="1200"/>
                        </a:spcBef>
                        <a:spcAft>
                          <a:spcPts val="0"/>
                        </a:spcAft>
                        <a:buNone/>
                      </a:pPr>
                      <a:r>
                        <a:rPr lang="en-GB" sz="1200">
                          <a:latin typeface="Lato"/>
                          <a:ea typeface="Lato"/>
                          <a:cs typeface="Lato"/>
                          <a:sym typeface="Lato"/>
                        </a:rPr>
                        <a:t>A system which keeps track of agreements</a:t>
                      </a:r>
                      <a:endParaRPr sz="1200">
                        <a:latin typeface="Lato"/>
                        <a:ea typeface="Lato"/>
                        <a:cs typeface="Lato"/>
                        <a:sym typeface="Lato"/>
                      </a:endParaRPr>
                    </a:p>
                    <a:p>
                      <a:pPr indent="0" lvl="0" marL="0" rtl="0" algn="ctr">
                        <a:lnSpc>
                          <a:spcPct val="100000"/>
                        </a:lnSpc>
                        <a:spcBef>
                          <a:spcPts val="1200"/>
                        </a:spcBef>
                        <a:spcAft>
                          <a:spcPts val="0"/>
                        </a:spcAft>
                        <a:buNone/>
                      </a:pPr>
                      <a:r>
                        <a:t/>
                      </a:r>
                      <a:endParaRPr sz="1200">
                        <a:latin typeface="Lato"/>
                        <a:ea typeface="Lato"/>
                        <a:cs typeface="Lato"/>
                        <a:sym typeface="Lato"/>
                      </a:endParaRPr>
                    </a:p>
                  </a:txBody>
                  <a:tcPr marT="91425" marB="91425" marR="91425" marL="91425" anchor="ctr">
                    <a:lnT cap="flat" cmpd="sng" w="9525">
                      <a:solidFill>
                        <a:srgbClr val="999999"/>
                      </a:solidFill>
                      <a:prstDash val="solid"/>
                      <a:round/>
                      <a:headEnd len="sm" w="sm" type="none"/>
                      <a:tailEnd len="sm" w="sm" type="none"/>
                    </a:lnT>
                    <a:solidFill>
                      <a:srgbClr val="D9EAD3"/>
                    </a:solidFill>
                  </a:tcPr>
                </a:tc>
                <a:tc>
                  <a:txBody>
                    <a:bodyPr/>
                    <a:lstStyle/>
                    <a:p>
                      <a:pPr indent="0" lvl="0" marL="0" rtl="0" algn="ctr">
                        <a:spcBef>
                          <a:spcPts val="0"/>
                        </a:spcBef>
                        <a:spcAft>
                          <a:spcPts val="0"/>
                        </a:spcAft>
                        <a:buNone/>
                      </a:pPr>
                      <a:r>
                        <a:rPr lang="en-GB" sz="1200">
                          <a:latin typeface="Lato"/>
                          <a:ea typeface="Lato"/>
                          <a:cs typeface="Lato"/>
                          <a:sym typeface="Lato"/>
                        </a:rPr>
                        <a:t>A notification system which after an arbitrary amount of time notifies the relevant students to return the due amount</a:t>
                      </a:r>
                      <a:endParaRPr sz="1200">
                        <a:latin typeface="Lato"/>
                        <a:ea typeface="Lato"/>
                        <a:cs typeface="Lato"/>
                        <a:sym typeface="Lato"/>
                      </a:endParaRPr>
                    </a:p>
                  </a:txBody>
                  <a:tcPr marT="91425" marB="91425" marR="91425" marL="91425" anchor="ctr">
                    <a:solidFill>
                      <a:srgbClr val="EA9999"/>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29"/>
          <p:cNvSpPr txBox="1"/>
          <p:nvPr>
            <p:ph type="ctrTitle"/>
          </p:nvPr>
        </p:nvSpPr>
        <p:spPr>
          <a:xfrm>
            <a:off x="598100" y="1961147"/>
            <a:ext cx="8222100" cy="8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Demonstration</a:t>
            </a:r>
            <a:endParaRPr/>
          </a:p>
        </p:txBody>
      </p:sp>
      <p:sp>
        <p:nvSpPr>
          <p:cNvPr id="204" name="Google Shape;204;p29"/>
          <p:cNvSpPr txBox="1"/>
          <p:nvPr>
            <p:ph idx="1" type="subTitle"/>
          </p:nvPr>
        </p:nvSpPr>
        <p:spPr>
          <a:xfrm>
            <a:off x="598088" y="2749438"/>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Now we will present how our solution works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30"/>
          <p:cNvSpPr txBox="1"/>
          <p:nvPr>
            <p:ph type="ctrTitle"/>
          </p:nvPr>
        </p:nvSpPr>
        <p:spPr>
          <a:xfrm>
            <a:off x="460950" y="2258547"/>
            <a:ext cx="8222100" cy="83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GB" sz="4000"/>
              <a:t>Thank You For Your Attention!</a:t>
            </a:r>
            <a:endParaRPr sz="4000"/>
          </a:p>
        </p:txBody>
      </p:sp>
      <p:sp>
        <p:nvSpPr>
          <p:cNvPr id="210" name="Google Shape;210;p30"/>
          <p:cNvSpPr txBox="1"/>
          <p:nvPr>
            <p:ph idx="1" type="subTitle"/>
          </p:nvPr>
        </p:nvSpPr>
        <p:spPr>
          <a:xfrm>
            <a:off x="460950" y="2984400"/>
            <a:ext cx="8222100" cy="43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Feel free to ask us any questions</a:t>
            </a:r>
            <a:endParaRPr/>
          </a:p>
        </p:txBody>
      </p:sp>
      <p:pic>
        <p:nvPicPr>
          <p:cNvPr id="211" name="Google Shape;211;p30"/>
          <p:cNvPicPr preferRelativeResize="0"/>
          <p:nvPr/>
        </p:nvPicPr>
        <p:blipFill>
          <a:blip r:embed="rId3">
            <a:alphaModFix/>
          </a:blip>
          <a:stretch>
            <a:fillRect/>
          </a:stretch>
        </p:blipFill>
        <p:spPr>
          <a:xfrm>
            <a:off x="3965406" y="661971"/>
            <a:ext cx="1213187" cy="1373600"/>
          </a:xfrm>
          <a:prstGeom prst="rect">
            <a:avLst/>
          </a:prstGeom>
          <a:noFill/>
          <a:ln>
            <a:noFill/>
          </a:ln>
        </p:spPr>
      </p:pic>
      <p:sp>
        <p:nvSpPr>
          <p:cNvPr id="212" name="Google Shape;212;p30"/>
          <p:cNvSpPr txBox="1"/>
          <p:nvPr>
            <p:ph idx="1" type="subTitle"/>
          </p:nvPr>
        </p:nvSpPr>
        <p:spPr>
          <a:xfrm>
            <a:off x="2734483" y="3702738"/>
            <a:ext cx="1762200" cy="778800"/>
          </a:xfrm>
          <a:prstGeom prst="rect">
            <a:avLst/>
          </a:prstGeom>
        </p:spPr>
        <p:txBody>
          <a:bodyPr anchorCtr="0" anchor="t" bIns="91425" lIns="91425" spcFirstLastPara="1" rIns="91425" wrap="square" tIns="91425">
            <a:noAutofit/>
          </a:bodyPr>
          <a:lstStyle/>
          <a:p>
            <a:pPr indent="0" lvl="0" marL="0" rtl="0" algn="r">
              <a:lnSpc>
                <a:spcPct val="150000"/>
              </a:lnSpc>
              <a:spcBef>
                <a:spcPts val="0"/>
              </a:spcBef>
              <a:spcAft>
                <a:spcPts val="0"/>
              </a:spcAft>
              <a:buNone/>
            </a:pPr>
            <a:r>
              <a:rPr lang="en-GB" sz="1600">
                <a:latin typeface="Roboto Medium"/>
                <a:ea typeface="Roboto Medium"/>
                <a:cs typeface="Roboto Medium"/>
                <a:sym typeface="Roboto Medium"/>
              </a:rPr>
              <a:t>Denis Nagayuk	</a:t>
            </a:r>
            <a:endParaRPr sz="1600">
              <a:latin typeface="Roboto Medium"/>
              <a:ea typeface="Roboto Medium"/>
              <a:cs typeface="Roboto Medium"/>
              <a:sym typeface="Roboto Medium"/>
            </a:endParaRPr>
          </a:p>
          <a:p>
            <a:pPr indent="0" lvl="0" marL="0" rtl="0" algn="r">
              <a:lnSpc>
                <a:spcPct val="150000"/>
              </a:lnSpc>
              <a:spcBef>
                <a:spcPts val="0"/>
              </a:spcBef>
              <a:spcAft>
                <a:spcPts val="0"/>
              </a:spcAft>
              <a:buNone/>
            </a:pPr>
            <a:r>
              <a:rPr lang="en-GB" sz="1600">
                <a:latin typeface="Roboto Medium"/>
                <a:ea typeface="Roboto Medium"/>
                <a:cs typeface="Roboto Medium"/>
                <a:sym typeface="Roboto Medium"/>
              </a:rPr>
              <a:t>Jonasz Kądziela</a:t>
            </a:r>
            <a:endParaRPr sz="1600">
              <a:latin typeface="Roboto Medium"/>
              <a:ea typeface="Roboto Medium"/>
              <a:cs typeface="Roboto Medium"/>
              <a:sym typeface="Roboto Medium"/>
            </a:endParaRPr>
          </a:p>
        </p:txBody>
      </p:sp>
      <p:sp>
        <p:nvSpPr>
          <p:cNvPr id="213" name="Google Shape;213;p30"/>
          <p:cNvSpPr txBox="1"/>
          <p:nvPr>
            <p:ph idx="1" type="subTitle"/>
          </p:nvPr>
        </p:nvSpPr>
        <p:spPr>
          <a:xfrm>
            <a:off x="4649084" y="3702738"/>
            <a:ext cx="1760400" cy="778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600">
                <a:latin typeface="Roboto Medium"/>
                <a:ea typeface="Roboto Medium"/>
                <a:cs typeface="Roboto Medium"/>
                <a:sym typeface="Roboto Medium"/>
              </a:rPr>
              <a:t>Evgeniy Terziev</a:t>
            </a:r>
            <a:endParaRPr sz="1600">
              <a:latin typeface="Roboto Medium"/>
              <a:ea typeface="Roboto Medium"/>
              <a:cs typeface="Roboto Medium"/>
              <a:sym typeface="Roboto Medium"/>
            </a:endParaRPr>
          </a:p>
          <a:p>
            <a:pPr indent="0" lvl="0" marL="0" rtl="0" algn="l">
              <a:lnSpc>
                <a:spcPct val="150000"/>
              </a:lnSpc>
              <a:spcBef>
                <a:spcPts val="0"/>
              </a:spcBef>
              <a:spcAft>
                <a:spcPts val="0"/>
              </a:spcAft>
              <a:buNone/>
            </a:pPr>
            <a:r>
              <a:rPr lang="en-GB" sz="1600">
                <a:latin typeface="Roboto Medium"/>
                <a:ea typeface="Roboto Medium"/>
                <a:cs typeface="Roboto Medium"/>
                <a:sym typeface="Roboto Medium"/>
              </a:rPr>
              <a:t>Karina Kozarova</a:t>
            </a:r>
            <a:endParaRPr sz="1600">
              <a:latin typeface="Roboto Medium"/>
              <a:ea typeface="Roboto Medium"/>
              <a:cs typeface="Roboto Medium"/>
              <a:sym typeface="Roboto Medium"/>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17" name="Shape 217"/>
        <p:cNvGrpSpPr/>
        <p:nvPr/>
      </p:nvGrpSpPr>
      <p:grpSpPr>
        <a:xfrm>
          <a:off x="0" y="0"/>
          <a:ext cx="0" cy="0"/>
          <a:chOff x="0" y="0"/>
          <a:chExt cx="0" cy="0"/>
        </a:xfrm>
      </p:grpSpPr>
      <p:sp>
        <p:nvSpPr>
          <p:cNvPr id="218" name="Google Shape;218;p31"/>
          <p:cNvSpPr txBox="1"/>
          <p:nvPr>
            <p:ph type="title"/>
          </p:nvPr>
        </p:nvSpPr>
        <p:spPr>
          <a:xfrm>
            <a:off x="311700" y="18287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Presentation done up to this point</a:t>
            </a:r>
            <a:endParaRPr/>
          </a:p>
        </p:txBody>
      </p:sp>
      <p:sp>
        <p:nvSpPr>
          <p:cNvPr id="219" name="Google Shape;219;p31"/>
          <p:cNvSpPr txBox="1"/>
          <p:nvPr>
            <p:ph idx="1" type="body"/>
          </p:nvPr>
        </p:nvSpPr>
        <p:spPr>
          <a:xfrm>
            <a:off x="311700" y="2576200"/>
            <a:ext cx="8520600" cy="43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After this slide you can see unused </a:t>
            </a:r>
            <a:r>
              <a:rPr lang="en-GB"/>
              <a:t>templates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Google Shape;90;p1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Definition</a:t>
            </a:r>
            <a:endParaRPr/>
          </a:p>
        </p:txBody>
      </p:sp>
      <p:sp>
        <p:nvSpPr>
          <p:cNvPr id="91" name="Google Shape;91;p14"/>
          <p:cNvSpPr txBox="1"/>
          <p:nvPr>
            <p:ph idx="1" type="body"/>
          </p:nvPr>
        </p:nvSpPr>
        <p:spPr>
          <a:xfrm>
            <a:off x="311700" y="1229875"/>
            <a:ext cx="8567700" cy="3173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a:t>Nowadays, many students live in shared facilities with other colleagues, which is not always the most pleasant experience because you don’t always know:</a:t>
            </a:r>
            <a:br>
              <a:rPr lang="en-GB"/>
            </a:br>
            <a:endParaRPr/>
          </a:p>
          <a:p>
            <a:pPr indent="0" lvl="0" marL="0" rtl="0" algn="just">
              <a:spcBef>
                <a:spcPts val="1600"/>
              </a:spcBef>
              <a:spcAft>
                <a:spcPts val="1600"/>
              </a:spcAft>
              <a:buNone/>
            </a:pPr>
            <a:r>
              <a:rPr lang="en-GB"/>
              <a:t>- When there will be events by a roommate</a:t>
            </a:r>
            <a:br>
              <a:rPr lang="en-GB"/>
            </a:br>
            <a:r>
              <a:rPr lang="en-GB"/>
              <a:t>- If someone is making a huge mess </a:t>
            </a:r>
            <a:r>
              <a:rPr lang="en-GB"/>
              <a:t>around the house</a:t>
            </a:r>
            <a:br>
              <a:rPr lang="en-GB"/>
            </a:br>
            <a:r>
              <a:rPr lang="en-GB"/>
              <a:t>- If someone is not doing their chores</a:t>
            </a:r>
            <a:endParaRPr/>
          </a:p>
        </p:txBody>
      </p:sp>
      <p:pic>
        <p:nvPicPr>
          <p:cNvPr id="92" name="Google Shape;92;p14"/>
          <p:cNvPicPr preferRelativeResize="0"/>
          <p:nvPr/>
        </p:nvPicPr>
        <p:blipFill>
          <a:blip r:embed="rId3">
            <a:alphaModFix/>
          </a:blip>
          <a:stretch>
            <a:fillRect/>
          </a:stretch>
        </p:blipFill>
        <p:spPr>
          <a:xfrm>
            <a:off x="7018875" y="2677199"/>
            <a:ext cx="2125125" cy="21251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23" name="Shape 223"/>
        <p:cNvGrpSpPr/>
        <p:nvPr/>
      </p:nvGrpSpPr>
      <p:grpSpPr>
        <a:xfrm>
          <a:off x="0" y="0"/>
          <a:ext cx="0" cy="0"/>
          <a:chOff x="0" y="0"/>
          <a:chExt cx="0" cy="0"/>
        </a:xfrm>
      </p:grpSpPr>
      <p:sp>
        <p:nvSpPr>
          <p:cNvPr id="224" name="Google Shape;224;p3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Challenges deep-dive</a:t>
            </a:r>
            <a:endParaRPr/>
          </a:p>
        </p:txBody>
      </p:sp>
      <p:sp>
        <p:nvSpPr>
          <p:cNvPr id="225" name="Google Shape;225;p32"/>
          <p:cNvSpPr/>
          <p:nvPr/>
        </p:nvSpPr>
        <p:spPr>
          <a:xfrm>
            <a:off x="432350" y="1304875"/>
            <a:ext cx="2469300" cy="607800"/>
          </a:xfrm>
          <a:prstGeom prst="homePlate">
            <a:avLst>
              <a:gd fmla="val 50000" name="adj"/>
            </a:avLst>
          </a:prstGeom>
          <a:solidFill>
            <a:schemeClr val="dk1"/>
          </a:solidFill>
          <a:ln>
            <a:noFill/>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26" name="Google Shape;226;p32"/>
          <p:cNvSpPr txBox="1"/>
          <p:nvPr>
            <p:ph idx="4294967295" type="body"/>
          </p:nvPr>
        </p:nvSpPr>
        <p:spPr>
          <a:xfrm>
            <a:off x="432350" y="1451576"/>
            <a:ext cx="2257200" cy="3144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GB">
                <a:solidFill>
                  <a:schemeClr val="lt1"/>
                </a:solidFill>
              </a:rPr>
              <a:t>Challenge 1</a:t>
            </a:r>
            <a:endParaRPr>
              <a:solidFill>
                <a:schemeClr val="lt1"/>
              </a:solidFill>
            </a:endParaRPr>
          </a:p>
        </p:txBody>
      </p:sp>
      <p:sp>
        <p:nvSpPr>
          <p:cNvPr id="227" name="Google Shape;227;p32"/>
          <p:cNvSpPr txBox="1"/>
          <p:nvPr>
            <p:ph idx="4294967295" type="body"/>
          </p:nvPr>
        </p:nvSpPr>
        <p:spPr>
          <a:xfrm>
            <a:off x="432350" y="2070575"/>
            <a:ext cx="2471700" cy="265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a:t>Expand audience</a:t>
            </a:r>
            <a:endParaRPr b="1" sz="1600"/>
          </a:p>
          <a:p>
            <a:pPr indent="0" lvl="0" marL="0" rtl="0" algn="l">
              <a:spcBef>
                <a:spcPts val="800"/>
              </a:spcBef>
              <a:spcAft>
                <a:spcPts val="800"/>
              </a:spcAft>
              <a:buNone/>
            </a:pPr>
            <a:r>
              <a:rPr lang="en-GB" sz="1600"/>
              <a:t>Lorem ipsum dolor sit amet, consectetur adipiscing elit, sed do eiusmod tempor incididunt ut labore et dolore magna aliqua. </a:t>
            </a:r>
            <a:endParaRPr sz="1600"/>
          </a:p>
        </p:txBody>
      </p:sp>
      <p:sp>
        <p:nvSpPr>
          <p:cNvPr id="228" name="Google Shape;228;p32"/>
          <p:cNvSpPr/>
          <p:nvPr/>
        </p:nvSpPr>
        <p:spPr>
          <a:xfrm>
            <a:off x="3044777" y="1304875"/>
            <a:ext cx="2760600" cy="607800"/>
          </a:xfrm>
          <a:prstGeom prst="chevron">
            <a:avLst>
              <a:gd fmla="val 50000" name="adj"/>
            </a:avLst>
          </a:prstGeom>
          <a:solidFill>
            <a:schemeClr val="dk1"/>
          </a:solidFill>
          <a:ln>
            <a:noFill/>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29" name="Google Shape;229;p32"/>
          <p:cNvSpPr txBox="1"/>
          <p:nvPr>
            <p:ph idx="4294967295" type="body"/>
          </p:nvPr>
        </p:nvSpPr>
        <p:spPr>
          <a:xfrm>
            <a:off x="3336150" y="1451576"/>
            <a:ext cx="2257200" cy="3144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GB">
                <a:solidFill>
                  <a:schemeClr val="lt1"/>
                </a:solidFill>
              </a:rPr>
              <a:t>Challenge 2</a:t>
            </a:r>
            <a:endParaRPr>
              <a:solidFill>
                <a:schemeClr val="lt1"/>
              </a:solidFill>
            </a:endParaRPr>
          </a:p>
        </p:txBody>
      </p:sp>
      <p:sp>
        <p:nvSpPr>
          <p:cNvPr id="230" name="Google Shape;230;p32"/>
          <p:cNvSpPr txBox="1"/>
          <p:nvPr>
            <p:ph idx="4294967295" type="body"/>
          </p:nvPr>
        </p:nvSpPr>
        <p:spPr>
          <a:xfrm>
            <a:off x="3336146" y="2070575"/>
            <a:ext cx="2471700" cy="265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a:t>Up 30-day actives</a:t>
            </a:r>
            <a:endParaRPr b="1" sz="1600"/>
          </a:p>
          <a:p>
            <a:pPr indent="0" lvl="0" marL="0" rtl="0" algn="l">
              <a:spcBef>
                <a:spcPts val="800"/>
              </a:spcBef>
              <a:spcAft>
                <a:spcPts val="0"/>
              </a:spcAft>
              <a:buNone/>
            </a:pPr>
            <a:r>
              <a:rPr lang="en-GB" sz="1600"/>
              <a:t>Ut enim ad minim veniam, quis nostrud exercitation</a:t>
            </a:r>
            <a:endParaRPr sz="1600"/>
          </a:p>
          <a:p>
            <a:pPr indent="-330200" lvl="0" marL="457200" rtl="0" algn="l">
              <a:spcBef>
                <a:spcPts val="800"/>
              </a:spcBef>
              <a:spcAft>
                <a:spcPts val="800"/>
              </a:spcAft>
              <a:buSzPts val="1600"/>
              <a:buChar char="●"/>
            </a:pPr>
            <a:r>
              <a:rPr lang="en-GB" sz="1600"/>
              <a:t>Duis aute irure dolor in reprehenderit in voluptate velit </a:t>
            </a:r>
            <a:endParaRPr sz="1600"/>
          </a:p>
        </p:txBody>
      </p:sp>
      <p:sp>
        <p:nvSpPr>
          <p:cNvPr id="231" name="Google Shape;231;p32"/>
          <p:cNvSpPr/>
          <p:nvPr/>
        </p:nvSpPr>
        <p:spPr>
          <a:xfrm>
            <a:off x="5948502" y="1304875"/>
            <a:ext cx="2760600" cy="607800"/>
          </a:xfrm>
          <a:prstGeom prst="chevron">
            <a:avLst>
              <a:gd fmla="val 50000" name="adj"/>
            </a:avLst>
          </a:prstGeom>
          <a:solidFill>
            <a:schemeClr val="dk1"/>
          </a:solidFill>
          <a:ln>
            <a:noFill/>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32" name="Google Shape;232;p32"/>
          <p:cNvSpPr txBox="1"/>
          <p:nvPr>
            <p:ph idx="4294967295" type="body"/>
          </p:nvPr>
        </p:nvSpPr>
        <p:spPr>
          <a:xfrm>
            <a:off x="6254233" y="1451576"/>
            <a:ext cx="2257200" cy="3144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GB">
                <a:solidFill>
                  <a:schemeClr val="lt1"/>
                </a:solidFill>
              </a:rPr>
              <a:t>Challenge 3</a:t>
            </a:r>
            <a:endParaRPr>
              <a:solidFill>
                <a:schemeClr val="lt1"/>
              </a:solidFill>
            </a:endParaRPr>
          </a:p>
        </p:txBody>
      </p:sp>
      <p:sp>
        <p:nvSpPr>
          <p:cNvPr id="233" name="Google Shape;233;p32"/>
          <p:cNvSpPr txBox="1"/>
          <p:nvPr>
            <p:ph idx="4294967295" type="body"/>
          </p:nvPr>
        </p:nvSpPr>
        <p:spPr>
          <a:xfrm>
            <a:off x="6254226" y="2070575"/>
            <a:ext cx="2471700" cy="265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a:t>Increase conversion</a:t>
            </a:r>
            <a:endParaRPr b="1" sz="1600"/>
          </a:p>
          <a:p>
            <a:pPr indent="0" lvl="0" marL="0" rtl="0" algn="l">
              <a:spcBef>
                <a:spcPts val="800"/>
              </a:spcBef>
              <a:spcAft>
                <a:spcPts val="800"/>
              </a:spcAft>
              <a:buNone/>
            </a:pPr>
            <a:r>
              <a:rPr lang="en-GB" sz="1600"/>
              <a:t>Excepteur sint occaecat cupidatat non proident, sunt in culpa qui officia deserunt mollit anim id est laborum.</a:t>
            </a:r>
            <a:endParaRPr sz="16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37" name="Shape 237"/>
        <p:cNvGrpSpPr/>
        <p:nvPr/>
      </p:nvGrpSpPr>
      <p:grpSpPr>
        <a:xfrm>
          <a:off x="0" y="0"/>
          <a:ext cx="0" cy="0"/>
          <a:chOff x="0" y="0"/>
          <a:chExt cx="0" cy="0"/>
        </a:xfrm>
      </p:grpSpPr>
      <p:sp>
        <p:nvSpPr>
          <p:cNvPr id="238" name="Google Shape;238;p33"/>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GB"/>
              <a:t>Solution</a:t>
            </a:r>
            <a:endParaRPr/>
          </a:p>
        </p:txBody>
      </p:sp>
      <p:sp>
        <p:nvSpPr>
          <p:cNvPr id="239" name="Google Shape;239;p33"/>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More premium subscribers</a:t>
            </a:r>
            <a:endParaRPr/>
          </a:p>
        </p:txBody>
      </p:sp>
      <p:sp>
        <p:nvSpPr>
          <p:cNvPr id="240" name="Google Shape;240;p33"/>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GB"/>
              <a:t>Lorem ipsum dolor sit amet, consectetur adipiscing elit, sed do eiusmod tempor incididunt ut labore et dolore magna aliqua.</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44" name="Shape 244"/>
        <p:cNvGrpSpPr/>
        <p:nvPr/>
      </p:nvGrpSpPr>
      <p:grpSpPr>
        <a:xfrm>
          <a:off x="0" y="0"/>
          <a:ext cx="0" cy="0"/>
          <a:chOff x="0" y="0"/>
          <a:chExt cx="0" cy="0"/>
        </a:xfrm>
      </p:grpSpPr>
      <p:sp>
        <p:nvSpPr>
          <p:cNvPr id="245" name="Google Shape;245;p34"/>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Implementation</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49" name="Shape 249"/>
        <p:cNvGrpSpPr/>
        <p:nvPr/>
      </p:nvGrpSpPr>
      <p:grpSpPr>
        <a:xfrm>
          <a:off x="0" y="0"/>
          <a:ext cx="0" cy="0"/>
          <a:chOff x="0" y="0"/>
          <a:chExt cx="0" cy="0"/>
        </a:xfrm>
      </p:grpSpPr>
      <p:sp>
        <p:nvSpPr>
          <p:cNvPr descr="Background pointer shape in timeline graphic" id="250" name="Google Shape;250;p35"/>
          <p:cNvSpPr/>
          <p:nvPr/>
        </p:nvSpPr>
        <p:spPr>
          <a:xfrm>
            <a:off x="340934" y="2199000"/>
            <a:ext cx="1872300" cy="745500"/>
          </a:xfrm>
          <a:prstGeom prst="homePlate">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51" name="Google Shape;251;p35"/>
          <p:cNvSpPr txBox="1"/>
          <p:nvPr>
            <p:ph idx="4294967295" type="body"/>
          </p:nvPr>
        </p:nvSpPr>
        <p:spPr>
          <a:xfrm>
            <a:off x="340923" y="2336550"/>
            <a:ext cx="14556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GB" sz="1600">
                <a:solidFill>
                  <a:schemeClr val="lt1"/>
                </a:solidFill>
              </a:rPr>
              <a:t>09.05.XX</a:t>
            </a:r>
            <a:endParaRPr sz="1600">
              <a:solidFill>
                <a:schemeClr val="lt1"/>
              </a:solidFill>
            </a:endParaRPr>
          </a:p>
        </p:txBody>
      </p:sp>
      <p:grpSp>
        <p:nvGrpSpPr>
          <p:cNvPr id="252" name="Google Shape;252;p35"/>
          <p:cNvGrpSpPr/>
          <p:nvPr/>
        </p:nvGrpSpPr>
        <p:grpSpPr>
          <a:xfrm>
            <a:off x="969270" y="1610215"/>
            <a:ext cx="198900" cy="593656"/>
            <a:chOff x="777447" y="1610215"/>
            <a:chExt cx="198900" cy="593656"/>
          </a:xfrm>
        </p:grpSpPr>
        <p:cxnSp>
          <p:nvCxnSpPr>
            <p:cNvPr id="253" name="Google Shape;253;p35"/>
            <p:cNvCxnSpPr/>
            <p:nvPr/>
          </p:nvCxnSpPr>
          <p:spPr>
            <a:xfrm>
              <a:off x="876909" y="1649171"/>
              <a:ext cx="0" cy="554700"/>
            </a:xfrm>
            <a:prstGeom prst="straightConnector1">
              <a:avLst/>
            </a:prstGeom>
            <a:noFill/>
            <a:ln cap="flat" cmpd="sng" w="9525">
              <a:solidFill>
                <a:schemeClr val="dk2"/>
              </a:solidFill>
              <a:prstDash val="solid"/>
              <a:round/>
              <a:headEnd len="sm" w="sm" type="none"/>
              <a:tailEnd len="sm" w="sm" type="none"/>
            </a:ln>
          </p:spPr>
        </p:cxnSp>
        <p:sp>
          <p:nvSpPr>
            <p:cNvPr id="254" name="Google Shape;254;p35"/>
            <p:cNvSpPr/>
            <p:nvPr/>
          </p:nvSpPr>
          <p:spPr>
            <a:xfrm>
              <a:off x="777447"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 name="Google Shape;255;p35"/>
          <p:cNvSpPr txBox="1"/>
          <p:nvPr>
            <p:ph idx="4294967295" type="body"/>
          </p:nvPr>
        </p:nvSpPr>
        <p:spPr>
          <a:xfrm>
            <a:off x="318375" y="385667"/>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600"/>
              <a:t>Lorem ipsum dolor sit amet, consectetur adipiscing elit</a:t>
            </a:r>
            <a:endParaRPr sz="1600"/>
          </a:p>
        </p:txBody>
      </p:sp>
      <p:sp>
        <p:nvSpPr>
          <p:cNvPr descr="Background pointer shape in timeline graphic" id="256" name="Google Shape;256;p35"/>
          <p:cNvSpPr/>
          <p:nvPr/>
        </p:nvSpPr>
        <p:spPr>
          <a:xfrm>
            <a:off x="1817054"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57" name="Google Shape;257;p35"/>
          <p:cNvSpPr txBox="1"/>
          <p:nvPr>
            <p:ph idx="4294967295" type="body"/>
          </p:nvPr>
        </p:nvSpPr>
        <p:spPr>
          <a:xfrm>
            <a:off x="2126317"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GB" sz="1600">
                <a:solidFill>
                  <a:schemeClr val="lt1"/>
                </a:solidFill>
              </a:rPr>
              <a:t>09.17.XX</a:t>
            </a:r>
            <a:endParaRPr sz="1600">
              <a:solidFill>
                <a:schemeClr val="lt1"/>
              </a:solidFill>
            </a:endParaRPr>
          </a:p>
        </p:txBody>
      </p:sp>
      <p:grpSp>
        <p:nvGrpSpPr>
          <p:cNvPr id="258" name="Google Shape;258;p35"/>
          <p:cNvGrpSpPr/>
          <p:nvPr/>
        </p:nvGrpSpPr>
        <p:grpSpPr>
          <a:xfrm>
            <a:off x="2684632" y="2938958"/>
            <a:ext cx="198900" cy="593656"/>
            <a:chOff x="2223534" y="2938958"/>
            <a:chExt cx="198900" cy="593656"/>
          </a:xfrm>
        </p:grpSpPr>
        <p:cxnSp>
          <p:nvCxnSpPr>
            <p:cNvPr id="259" name="Google Shape;259;p35"/>
            <p:cNvCxnSpPr/>
            <p:nvPr/>
          </p:nvCxnSpPr>
          <p:spPr>
            <a:xfrm rot="10800000">
              <a:off x="2322997" y="2938958"/>
              <a:ext cx="0" cy="554700"/>
            </a:xfrm>
            <a:prstGeom prst="straightConnector1">
              <a:avLst/>
            </a:prstGeom>
            <a:noFill/>
            <a:ln cap="flat" cmpd="sng" w="9525">
              <a:solidFill>
                <a:schemeClr val="dk2"/>
              </a:solidFill>
              <a:prstDash val="solid"/>
              <a:round/>
              <a:headEnd len="sm" w="sm" type="none"/>
              <a:tailEnd len="sm" w="sm" type="none"/>
            </a:ln>
          </p:spPr>
        </p:cxnSp>
        <p:sp>
          <p:nvSpPr>
            <p:cNvPr id="260" name="Google Shape;260;p35"/>
            <p:cNvSpPr/>
            <p:nvPr/>
          </p:nvSpPr>
          <p:spPr>
            <a:xfrm flipH="1" rot="10800000">
              <a:off x="2223534" y="3333714"/>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 name="Google Shape;261;p35"/>
          <p:cNvSpPr txBox="1"/>
          <p:nvPr>
            <p:ph idx="4294967295" type="body"/>
          </p:nvPr>
        </p:nvSpPr>
        <p:spPr>
          <a:xfrm>
            <a:off x="1244337" y="3757725"/>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600"/>
              <a:t>Lorem ipsum dolor sit amet, consectetur adipiscing elit</a:t>
            </a:r>
            <a:endParaRPr sz="1600"/>
          </a:p>
        </p:txBody>
      </p:sp>
      <p:sp>
        <p:nvSpPr>
          <p:cNvPr descr="Background pointer shape in timeline graphic" id="262" name="Google Shape;262;p35"/>
          <p:cNvSpPr/>
          <p:nvPr/>
        </p:nvSpPr>
        <p:spPr>
          <a:xfrm>
            <a:off x="347197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63" name="Google Shape;263;p35"/>
          <p:cNvSpPr txBox="1"/>
          <p:nvPr>
            <p:ph idx="4294967295" type="body"/>
          </p:nvPr>
        </p:nvSpPr>
        <p:spPr>
          <a:xfrm>
            <a:off x="3767755"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GB" sz="1600">
                <a:solidFill>
                  <a:schemeClr val="lt1"/>
                </a:solidFill>
              </a:rPr>
              <a:t>10.13.XX</a:t>
            </a:r>
            <a:endParaRPr sz="1600">
              <a:solidFill>
                <a:schemeClr val="lt1"/>
              </a:solidFill>
            </a:endParaRPr>
          </a:p>
        </p:txBody>
      </p:sp>
      <p:grpSp>
        <p:nvGrpSpPr>
          <p:cNvPr id="264" name="Google Shape;264;p35"/>
          <p:cNvGrpSpPr/>
          <p:nvPr/>
        </p:nvGrpSpPr>
        <p:grpSpPr>
          <a:xfrm>
            <a:off x="4319545" y="1610215"/>
            <a:ext cx="198900" cy="593656"/>
            <a:chOff x="3918084" y="1610215"/>
            <a:chExt cx="198900" cy="593656"/>
          </a:xfrm>
        </p:grpSpPr>
        <p:cxnSp>
          <p:nvCxnSpPr>
            <p:cNvPr id="265" name="Google Shape;265;p35"/>
            <p:cNvCxnSpPr/>
            <p:nvPr/>
          </p:nvCxnSpPr>
          <p:spPr>
            <a:xfrm>
              <a:off x="4017546" y="1649171"/>
              <a:ext cx="0" cy="554700"/>
            </a:xfrm>
            <a:prstGeom prst="straightConnector1">
              <a:avLst/>
            </a:prstGeom>
            <a:noFill/>
            <a:ln cap="flat" cmpd="sng" w="9525">
              <a:solidFill>
                <a:schemeClr val="dk2"/>
              </a:solidFill>
              <a:prstDash val="solid"/>
              <a:round/>
              <a:headEnd len="sm" w="sm" type="none"/>
              <a:tailEnd len="sm" w="sm" type="none"/>
            </a:ln>
          </p:spPr>
        </p:cxnSp>
        <p:sp>
          <p:nvSpPr>
            <p:cNvPr id="266" name="Google Shape;266;p35"/>
            <p:cNvSpPr/>
            <p:nvPr/>
          </p:nvSpPr>
          <p:spPr>
            <a:xfrm>
              <a:off x="3918084"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 name="Google Shape;267;p35"/>
          <p:cNvSpPr txBox="1"/>
          <p:nvPr>
            <p:ph idx="4294967295" type="body"/>
          </p:nvPr>
        </p:nvSpPr>
        <p:spPr>
          <a:xfrm>
            <a:off x="3304094" y="385667"/>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600"/>
              <a:t>Lorem ipsum dolor sit amet, consectetur adipiscing elit</a:t>
            </a:r>
            <a:endParaRPr sz="1600"/>
          </a:p>
        </p:txBody>
      </p:sp>
      <p:sp>
        <p:nvSpPr>
          <p:cNvPr descr="Background pointer shape in timeline graphic" id="268" name="Google Shape;268;p35"/>
          <p:cNvSpPr/>
          <p:nvPr/>
        </p:nvSpPr>
        <p:spPr>
          <a:xfrm>
            <a:off x="512689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69" name="Google Shape;269;p35"/>
          <p:cNvSpPr txBox="1"/>
          <p:nvPr>
            <p:ph idx="4294967295" type="body"/>
          </p:nvPr>
        </p:nvSpPr>
        <p:spPr>
          <a:xfrm>
            <a:off x="5416699"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GB" sz="1600">
                <a:solidFill>
                  <a:schemeClr val="lt1"/>
                </a:solidFill>
              </a:rPr>
              <a:t>10.20.XX</a:t>
            </a:r>
            <a:endParaRPr sz="1600">
              <a:solidFill>
                <a:schemeClr val="lt1"/>
              </a:solidFill>
            </a:endParaRPr>
          </a:p>
        </p:txBody>
      </p:sp>
      <p:grpSp>
        <p:nvGrpSpPr>
          <p:cNvPr id="270" name="Google Shape;270;p35"/>
          <p:cNvGrpSpPr/>
          <p:nvPr/>
        </p:nvGrpSpPr>
        <p:grpSpPr>
          <a:xfrm>
            <a:off x="5973070" y="2938958"/>
            <a:ext cx="198900" cy="593656"/>
            <a:chOff x="5958946" y="2938958"/>
            <a:chExt cx="198900" cy="593656"/>
          </a:xfrm>
        </p:grpSpPr>
        <p:cxnSp>
          <p:nvCxnSpPr>
            <p:cNvPr id="271" name="Google Shape;271;p35"/>
            <p:cNvCxnSpPr/>
            <p:nvPr/>
          </p:nvCxnSpPr>
          <p:spPr>
            <a:xfrm rot="10800000">
              <a:off x="6058409" y="2938958"/>
              <a:ext cx="0" cy="554700"/>
            </a:xfrm>
            <a:prstGeom prst="straightConnector1">
              <a:avLst/>
            </a:prstGeom>
            <a:noFill/>
            <a:ln cap="flat" cmpd="sng" w="9525">
              <a:solidFill>
                <a:schemeClr val="dk2"/>
              </a:solidFill>
              <a:prstDash val="solid"/>
              <a:round/>
              <a:headEnd len="sm" w="sm" type="none"/>
              <a:tailEnd len="sm" w="sm" type="none"/>
            </a:ln>
          </p:spPr>
        </p:cxnSp>
        <p:sp>
          <p:nvSpPr>
            <p:cNvPr id="272" name="Google Shape;272;p35"/>
            <p:cNvSpPr/>
            <p:nvPr/>
          </p:nvSpPr>
          <p:spPr>
            <a:xfrm flipH="1" rot="10800000">
              <a:off x="5958946" y="3333714"/>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 name="Google Shape;273;p35"/>
          <p:cNvSpPr txBox="1"/>
          <p:nvPr>
            <p:ph idx="4294967295" type="body"/>
          </p:nvPr>
        </p:nvSpPr>
        <p:spPr>
          <a:xfrm>
            <a:off x="5126902" y="3757725"/>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600"/>
              <a:t>Lorem ipsum dolor sit amet, consectetur adipiscing elit</a:t>
            </a:r>
            <a:endParaRPr sz="1600"/>
          </a:p>
        </p:txBody>
      </p:sp>
      <p:sp>
        <p:nvSpPr>
          <p:cNvPr descr="Background pointer shape in timeline graphic" id="274" name="Google Shape;274;p35"/>
          <p:cNvSpPr/>
          <p:nvPr/>
        </p:nvSpPr>
        <p:spPr>
          <a:xfrm>
            <a:off x="678181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75" name="Google Shape;275;p35"/>
          <p:cNvSpPr txBox="1"/>
          <p:nvPr>
            <p:ph idx="4294967295" type="body"/>
          </p:nvPr>
        </p:nvSpPr>
        <p:spPr>
          <a:xfrm>
            <a:off x="7111512"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GB" sz="1600">
                <a:solidFill>
                  <a:schemeClr val="lt1"/>
                </a:solidFill>
              </a:rPr>
              <a:t>11.01.XX</a:t>
            </a:r>
            <a:endParaRPr sz="1600">
              <a:solidFill>
                <a:schemeClr val="lt1"/>
              </a:solidFill>
            </a:endParaRPr>
          </a:p>
        </p:txBody>
      </p:sp>
      <p:grpSp>
        <p:nvGrpSpPr>
          <p:cNvPr id="276" name="Google Shape;276;p35"/>
          <p:cNvGrpSpPr/>
          <p:nvPr/>
        </p:nvGrpSpPr>
        <p:grpSpPr>
          <a:xfrm>
            <a:off x="7669807" y="1610215"/>
            <a:ext cx="198900" cy="593656"/>
            <a:chOff x="3918084" y="1610215"/>
            <a:chExt cx="198900" cy="593656"/>
          </a:xfrm>
        </p:grpSpPr>
        <p:cxnSp>
          <p:nvCxnSpPr>
            <p:cNvPr id="277" name="Google Shape;277;p35"/>
            <p:cNvCxnSpPr/>
            <p:nvPr/>
          </p:nvCxnSpPr>
          <p:spPr>
            <a:xfrm>
              <a:off x="4017546" y="1649171"/>
              <a:ext cx="0" cy="554700"/>
            </a:xfrm>
            <a:prstGeom prst="straightConnector1">
              <a:avLst/>
            </a:prstGeom>
            <a:noFill/>
            <a:ln cap="flat" cmpd="sng" w="9525">
              <a:solidFill>
                <a:schemeClr val="dk2"/>
              </a:solidFill>
              <a:prstDash val="solid"/>
              <a:round/>
              <a:headEnd len="sm" w="sm" type="none"/>
              <a:tailEnd len="sm" w="sm" type="none"/>
            </a:ln>
          </p:spPr>
        </p:cxnSp>
        <p:sp>
          <p:nvSpPr>
            <p:cNvPr id="278" name="Google Shape;278;p35"/>
            <p:cNvSpPr/>
            <p:nvPr/>
          </p:nvSpPr>
          <p:spPr>
            <a:xfrm>
              <a:off x="3918084"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35"/>
          <p:cNvSpPr txBox="1"/>
          <p:nvPr>
            <p:ph idx="4294967295" type="body"/>
          </p:nvPr>
        </p:nvSpPr>
        <p:spPr>
          <a:xfrm>
            <a:off x="6685979" y="385667"/>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600"/>
              <a:t>Lorem ipsum dolor sit amet, consectetur adipiscing elit</a:t>
            </a:r>
            <a:endParaRPr sz="16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83" name="Shape 283"/>
        <p:cNvGrpSpPr/>
        <p:nvPr/>
      </p:nvGrpSpPr>
      <p:grpSpPr>
        <a:xfrm>
          <a:off x="0" y="0"/>
          <a:ext cx="0" cy="0"/>
          <a:chOff x="0" y="0"/>
          <a:chExt cx="0" cy="0"/>
        </a:xfrm>
      </p:grpSpPr>
      <p:grpSp>
        <p:nvGrpSpPr>
          <p:cNvPr id="284" name="Google Shape;284;p36"/>
          <p:cNvGrpSpPr/>
          <p:nvPr/>
        </p:nvGrpSpPr>
        <p:grpSpPr>
          <a:xfrm>
            <a:off x="4939500" y="1219611"/>
            <a:ext cx="3837000" cy="2704200"/>
            <a:chOff x="4939500" y="1219611"/>
            <a:chExt cx="3837000" cy="2704200"/>
          </a:xfrm>
        </p:grpSpPr>
        <p:cxnSp>
          <p:nvCxnSpPr>
            <p:cNvPr id="285" name="Google Shape;285;p36"/>
            <p:cNvCxnSpPr/>
            <p:nvPr/>
          </p:nvCxnSpPr>
          <p:spPr>
            <a:xfrm>
              <a:off x="4939500"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86" name="Google Shape;286;p36"/>
            <p:cNvCxnSpPr/>
            <p:nvPr/>
          </p:nvCxnSpPr>
          <p:spPr>
            <a:xfrm>
              <a:off x="5365833"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87" name="Google Shape;287;p36"/>
            <p:cNvCxnSpPr/>
            <p:nvPr/>
          </p:nvCxnSpPr>
          <p:spPr>
            <a:xfrm>
              <a:off x="5792167"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88" name="Google Shape;288;p36"/>
            <p:cNvCxnSpPr/>
            <p:nvPr/>
          </p:nvCxnSpPr>
          <p:spPr>
            <a:xfrm>
              <a:off x="6218500"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89" name="Google Shape;289;p36"/>
            <p:cNvCxnSpPr/>
            <p:nvPr/>
          </p:nvCxnSpPr>
          <p:spPr>
            <a:xfrm>
              <a:off x="6644834"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90" name="Google Shape;290;p36"/>
            <p:cNvCxnSpPr/>
            <p:nvPr/>
          </p:nvCxnSpPr>
          <p:spPr>
            <a:xfrm>
              <a:off x="7071166"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91" name="Google Shape;291;p36"/>
            <p:cNvCxnSpPr/>
            <p:nvPr/>
          </p:nvCxnSpPr>
          <p:spPr>
            <a:xfrm>
              <a:off x="7497500"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92" name="Google Shape;292;p36"/>
            <p:cNvCxnSpPr/>
            <p:nvPr/>
          </p:nvCxnSpPr>
          <p:spPr>
            <a:xfrm>
              <a:off x="7923834"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93" name="Google Shape;293;p36"/>
            <p:cNvCxnSpPr/>
            <p:nvPr/>
          </p:nvCxnSpPr>
          <p:spPr>
            <a:xfrm>
              <a:off x="8350166"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294" name="Google Shape;294;p36"/>
            <p:cNvCxnSpPr/>
            <p:nvPr/>
          </p:nvCxnSpPr>
          <p:spPr>
            <a:xfrm>
              <a:off x="8776500" y="1219611"/>
              <a:ext cx="0" cy="2704200"/>
            </a:xfrm>
            <a:prstGeom prst="straightConnector1">
              <a:avLst/>
            </a:prstGeom>
            <a:noFill/>
            <a:ln cap="flat" cmpd="sng" w="9525">
              <a:solidFill>
                <a:schemeClr val="lt1"/>
              </a:solidFill>
              <a:prstDash val="dash"/>
              <a:round/>
              <a:headEnd len="sm" w="sm" type="none"/>
              <a:tailEnd len="sm" w="sm" type="none"/>
            </a:ln>
          </p:spPr>
        </p:cxnSp>
      </p:grpSp>
      <p:sp>
        <p:nvSpPr>
          <p:cNvPr id="295" name="Google Shape;295;p36"/>
          <p:cNvSpPr/>
          <p:nvPr/>
        </p:nvSpPr>
        <p:spPr>
          <a:xfrm>
            <a:off x="7014920" y="2133119"/>
            <a:ext cx="286500" cy="286500"/>
          </a:xfrm>
          <a:prstGeom prst="ellipse">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6"/>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GB"/>
              <a:t>Impact</a:t>
            </a:r>
            <a:endParaRPr/>
          </a:p>
        </p:txBody>
      </p:sp>
      <p:sp>
        <p:nvSpPr>
          <p:cNvPr id="297" name="Google Shape;297;p36"/>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XX% sales increase</a:t>
            </a:r>
            <a:endParaRPr/>
          </a:p>
        </p:txBody>
      </p:sp>
      <p:grpSp>
        <p:nvGrpSpPr>
          <p:cNvPr id="298" name="Google Shape;298;p36"/>
          <p:cNvGrpSpPr/>
          <p:nvPr/>
        </p:nvGrpSpPr>
        <p:grpSpPr>
          <a:xfrm>
            <a:off x="4939534" y="2017046"/>
            <a:ext cx="3825543" cy="1573620"/>
            <a:chOff x="1000000" y="2393988"/>
            <a:chExt cx="4144235" cy="1704713"/>
          </a:xfrm>
        </p:grpSpPr>
        <p:sp>
          <p:nvSpPr>
            <p:cNvPr id="299" name="Google Shape;299;p36"/>
            <p:cNvSpPr/>
            <p:nvPr/>
          </p:nvSpPr>
          <p:spPr>
            <a:xfrm>
              <a:off x="1000000" y="2440003"/>
              <a:ext cx="4144235" cy="1631269"/>
            </a:xfrm>
            <a:custGeom>
              <a:rect b="b" l="l" r="r" t="t"/>
              <a:pathLst>
                <a:path extrusionOk="0" h="90088" w="165422">
                  <a:moveTo>
                    <a:pt x="0" y="65550"/>
                  </a:moveTo>
                  <a:cubicBezTo>
                    <a:pt x="3559" y="56002"/>
                    <a:pt x="14632" y="11595"/>
                    <a:pt x="21355" y="8262"/>
                  </a:cubicBezTo>
                  <a:cubicBezTo>
                    <a:pt x="28078" y="4929"/>
                    <a:pt x="34067" y="46906"/>
                    <a:pt x="40338" y="45550"/>
                  </a:cubicBezTo>
                  <a:cubicBezTo>
                    <a:pt x="46609" y="44194"/>
                    <a:pt x="52711" y="2161"/>
                    <a:pt x="58982" y="127"/>
                  </a:cubicBezTo>
                  <a:cubicBezTo>
                    <a:pt x="65253" y="-1907"/>
                    <a:pt x="71807" y="30974"/>
                    <a:pt x="77965" y="33347"/>
                  </a:cubicBezTo>
                  <a:cubicBezTo>
                    <a:pt x="84123" y="35720"/>
                    <a:pt x="90055" y="6285"/>
                    <a:pt x="95931" y="14364"/>
                  </a:cubicBezTo>
                  <a:cubicBezTo>
                    <a:pt x="101807" y="22443"/>
                    <a:pt x="107626" y="77414"/>
                    <a:pt x="113219" y="81821"/>
                  </a:cubicBezTo>
                  <a:cubicBezTo>
                    <a:pt x="118812" y="86228"/>
                    <a:pt x="123671" y="39448"/>
                    <a:pt x="129490" y="40804"/>
                  </a:cubicBezTo>
                  <a:cubicBezTo>
                    <a:pt x="135309" y="42160"/>
                    <a:pt x="142145" y="92047"/>
                    <a:pt x="148134" y="89957"/>
                  </a:cubicBezTo>
                  <a:cubicBezTo>
                    <a:pt x="154123" y="87867"/>
                    <a:pt x="162541" y="38545"/>
                    <a:pt x="165422" y="28262"/>
                  </a:cubicBezTo>
                </a:path>
              </a:pathLst>
            </a:custGeom>
            <a:noFill/>
            <a:ln cap="flat" cmpd="sng" w="19050">
              <a:solidFill>
                <a:schemeClr val="lt1"/>
              </a:solidFill>
              <a:prstDash val="solid"/>
              <a:round/>
              <a:headEnd len="med" w="med" type="oval"/>
              <a:tailEnd len="med" w="med" type="oval"/>
            </a:ln>
          </p:spPr>
        </p:sp>
        <p:sp>
          <p:nvSpPr>
            <p:cNvPr id="300" name="Google Shape;300;p36"/>
            <p:cNvSpPr/>
            <p:nvPr/>
          </p:nvSpPr>
          <p:spPr>
            <a:xfrm>
              <a:off x="4658400" y="4014100"/>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6"/>
            <p:cNvSpPr/>
            <p:nvPr/>
          </p:nvSpPr>
          <p:spPr>
            <a:xfrm>
              <a:off x="4195525" y="3147350"/>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6"/>
            <p:cNvSpPr/>
            <p:nvPr/>
          </p:nvSpPr>
          <p:spPr>
            <a:xfrm>
              <a:off x="3800700" y="3868900"/>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6"/>
            <p:cNvSpPr/>
            <p:nvPr/>
          </p:nvSpPr>
          <p:spPr>
            <a:xfrm>
              <a:off x="3358650" y="2637813"/>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6"/>
            <p:cNvSpPr/>
            <p:nvPr/>
          </p:nvSpPr>
          <p:spPr>
            <a:xfrm>
              <a:off x="2909400" y="2993013"/>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6"/>
            <p:cNvSpPr/>
            <p:nvPr/>
          </p:nvSpPr>
          <p:spPr>
            <a:xfrm>
              <a:off x="2437450" y="2393988"/>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6"/>
            <p:cNvSpPr/>
            <p:nvPr/>
          </p:nvSpPr>
          <p:spPr>
            <a:xfrm>
              <a:off x="1974575" y="3213325"/>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6"/>
            <p:cNvSpPr/>
            <p:nvPr/>
          </p:nvSpPr>
          <p:spPr>
            <a:xfrm>
              <a:off x="1500000" y="2553225"/>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 name="Google Shape;308;p36"/>
          <p:cNvSpPr/>
          <p:nvPr/>
        </p:nvSpPr>
        <p:spPr>
          <a:xfrm>
            <a:off x="6847150" y="1577745"/>
            <a:ext cx="1179600" cy="343800"/>
          </a:xfrm>
          <a:prstGeom prst="wedgeRoundRectCallout">
            <a:avLst>
              <a:gd fmla="val -21432" name="adj1"/>
              <a:gd fmla="val 84969" name="adj2"/>
              <a:gd fmla="val 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 name="Google Shape;309;p36"/>
          <p:cNvGrpSpPr/>
          <p:nvPr/>
        </p:nvGrpSpPr>
        <p:grpSpPr>
          <a:xfrm>
            <a:off x="4939557" y="1778136"/>
            <a:ext cx="3836911" cy="1503799"/>
            <a:chOff x="1000025" y="2059300"/>
            <a:chExt cx="4156550" cy="1629075"/>
          </a:xfrm>
        </p:grpSpPr>
        <p:sp>
          <p:nvSpPr>
            <p:cNvPr id="310" name="Google Shape;310;p36"/>
            <p:cNvSpPr/>
            <p:nvPr/>
          </p:nvSpPr>
          <p:spPr>
            <a:xfrm>
              <a:off x="1000025" y="2083952"/>
              <a:ext cx="4156550" cy="1576975"/>
            </a:xfrm>
            <a:custGeom>
              <a:rect b="b" l="l" r="r" t="t"/>
              <a:pathLst>
                <a:path extrusionOk="0" h="63079" w="166262">
                  <a:moveTo>
                    <a:pt x="0" y="34952"/>
                  </a:moveTo>
                  <a:cubicBezTo>
                    <a:pt x="3623" y="29133"/>
                    <a:pt x="14946" y="1167"/>
                    <a:pt x="21740" y="37"/>
                  </a:cubicBezTo>
                  <a:cubicBezTo>
                    <a:pt x="28534" y="-1093"/>
                    <a:pt x="34478" y="24048"/>
                    <a:pt x="40762" y="28172"/>
                  </a:cubicBezTo>
                  <a:cubicBezTo>
                    <a:pt x="47046" y="32296"/>
                    <a:pt x="53256" y="18986"/>
                    <a:pt x="59446" y="24782"/>
                  </a:cubicBezTo>
                  <a:cubicBezTo>
                    <a:pt x="65636" y="30578"/>
                    <a:pt x="71730" y="60803"/>
                    <a:pt x="77901" y="62950"/>
                  </a:cubicBezTo>
                  <a:cubicBezTo>
                    <a:pt x="84072" y="65097"/>
                    <a:pt x="90490" y="39675"/>
                    <a:pt x="96472" y="37664"/>
                  </a:cubicBezTo>
                  <a:cubicBezTo>
                    <a:pt x="102455" y="35653"/>
                    <a:pt x="108078" y="54726"/>
                    <a:pt x="113796" y="50884"/>
                  </a:cubicBezTo>
                  <a:cubicBezTo>
                    <a:pt x="119514" y="47042"/>
                    <a:pt x="125063" y="18059"/>
                    <a:pt x="130781" y="14613"/>
                  </a:cubicBezTo>
                  <a:cubicBezTo>
                    <a:pt x="136499" y="11167"/>
                    <a:pt x="142192" y="30515"/>
                    <a:pt x="148105" y="30206"/>
                  </a:cubicBezTo>
                  <a:cubicBezTo>
                    <a:pt x="154019" y="29897"/>
                    <a:pt x="163236" y="15665"/>
                    <a:pt x="166262" y="12757"/>
                  </a:cubicBezTo>
                </a:path>
              </a:pathLst>
            </a:custGeom>
            <a:noFill/>
            <a:ln cap="flat" cmpd="sng" w="19050">
              <a:solidFill>
                <a:schemeClr val="accent4"/>
              </a:solidFill>
              <a:prstDash val="solid"/>
              <a:round/>
              <a:headEnd len="med" w="med" type="oval"/>
              <a:tailEnd len="med" w="med" type="oval"/>
            </a:ln>
          </p:spPr>
        </p:sp>
        <p:sp>
          <p:nvSpPr>
            <p:cNvPr id="311" name="Google Shape;311;p36"/>
            <p:cNvSpPr/>
            <p:nvPr/>
          </p:nvSpPr>
          <p:spPr>
            <a:xfrm>
              <a:off x="1500000" y="2059300"/>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6"/>
            <p:cNvSpPr/>
            <p:nvPr/>
          </p:nvSpPr>
          <p:spPr>
            <a:xfrm>
              <a:off x="1974575" y="27372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6"/>
            <p:cNvSpPr/>
            <p:nvPr/>
          </p:nvSpPr>
          <p:spPr>
            <a:xfrm>
              <a:off x="2437450" y="26526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6"/>
            <p:cNvSpPr/>
            <p:nvPr/>
          </p:nvSpPr>
          <p:spPr>
            <a:xfrm>
              <a:off x="2909400" y="36037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6"/>
            <p:cNvSpPr/>
            <p:nvPr/>
          </p:nvSpPr>
          <p:spPr>
            <a:xfrm>
              <a:off x="3358650" y="299302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6"/>
            <p:cNvSpPr/>
            <p:nvPr/>
          </p:nvSpPr>
          <p:spPr>
            <a:xfrm>
              <a:off x="3780700" y="331522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6"/>
            <p:cNvSpPr/>
            <p:nvPr/>
          </p:nvSpPr>
          <p:spPr>
            <a:xfrm>
              <a:off x="4216350" y="24121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6"/>
            <p:cNvSpPr/>
            <p:nvPr/>
          </p:nvSpPr>
          <p:spPr>
            <a:xfrm>
              <a:off x="4658400" y="2802450"/>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 name="Google Shape;319;p36"/>
          <p:cNvSpPr txBox="1"/>
          <p:nvPr>
            <p:ph idx="2" type="body"/>
          </p:nvPr>
        </p:nvSpPr>
        <p:spPr>
          <a:xfrm>
            <a:off x="6847150" y="1606395"/>
            <a:ext cx="1179600" cy="28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sz="1300">
                <a:solidFill>
                  <a:schemeClr val="dk1"/>
                </a:solidFill>
              </a:rPr>
              <a:t>max growth</a:t>
            </a:r>
            <a:endParaRPr sz="13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Target</a:t>
            </a:r>
            <a:endParaRPr/>
          </a:p>
        </p:txBody>
      </p:sp>
      <p:sp>
        <p:nvSpPr>
          <p:cNvPr id="98" name="Google Shape;98;p15"/>
          <p:cNvSpPr txBox="1"/>
          <p:nvPr>
            <p:ph idx="1" type="body"/>
          </p:nvPr>
        </p:nvSpPr>
        <p:spPr>
          <a:xfrm>
            <a:off x="311700" y="1229875"/>
            <a:ext cx="3389400" cy="3173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a:t>To begin with</a:t>
            </a:r>
            <a:r>
              <a:rPr lang="en-GB"/>
              <a:t>, recognize the most vital issues after analyzing the given case.</a:t>
            </a:r>
            <a:endParaRPr/>
          </a:p>
          <a:p>
            <a:pPr indent="0" lvl="0" marL="0" rtl="0" algn="just">
              <a:spcBef>
                <a:spcPts val="1600"/>
              </a:spcBef>
              <a:spcAft>
                <a:spcPts val="1600"/>
              </a:spcAft>
              <a:buNone/>
            </a:pPr>
            <a:r>
              <a:rPr lang="en-GB"/>
              <a:t>Design and develop an IT solution which can resolve most problems with the least amount of labour.</a:t>
            </a:r>
            <a:endParaRPr/>
          </a:p>
        </p:txBody>
      </p:sp>
      <p:pic>
        <p:nvPicPr>
          <p:cNvPr id="99" name="Google Shape;99;p15"/>
          <p:cNvPicPr preferRelativeResize="0"/>
          <p:nvPr/>
        </p:nvPicPr>
        <p:blipFill>
          <a:blip r:embed="rId3">
            <a:alphaModFix/>
          </a:blip>
          <a:stretch>
            <a:fillRect/>
          </a:stretch>
        </p:blipFill>
        <p:spPr>
          <a:xfrm>
            <a:off x="5100825" y="463600"/>
            <a:ext cx="3517149" cy="351714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6"/>
          <p:cNvSpPr txBox="1"/>
          <p:nvPr>
            <p:ph type="ctrTitle"/>
          </p:nvPr>
        </p:nvSpPr>
        <p:spPr>
          <a:xfrm>
            <a:off x="598100" y="1961147"/>
            <a:ext cx="8222100" cy="8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Interface Design</a:t>
            </a:r>
            <a:endParaRPr/>
          </a:p>
        </p:txBody>
      </p:sp>
      <p:sp>
        <p:nvSpPr>
          <p:cNvPr id="105" name="Google Shape;105;p16"/>
          <p:cNvSpPr txBox="1"/>
          <p:nvPr>
            <p:ph idx="1" type="subTitle"/>
          </p:nvPr>
        </p:nvSpPr>
        <p:spPr>
          <a:xfrm>
            <a:off x="598088" y="2749438"/>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
            </a:r>
            <a:r>
              <a:rPr lang="en-GB"/>
              <a:t>etailed Sketches and Mock-ups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pic>
        <p:nvPicPr>
          <p:cNvPr id="110" name="Google Shape;110;p17"/>
          <p:cNvPicPr preferRelativeResize="0"/>
          <p:nvPr/>
        </p:nvPicPr>
        <p:blipFill>
          <a:blip r:embed="rId3">
            <a:alphaModFix/>
          </a:blip>
          <a:stretch>
            <a:fillRect/>
          </a:stretch>
        </p:blipFill>
        <p:spPr>
          <a:xfrm>
            <a:off x="246862" y="1231475"/>
            <a:ext cx="3878539" cy="2838872"/>
          </a:xfrm>
          <a:prstGeom prst="rect">
            <a:avLst/>
          </a:prstGeom>
          <a:noFill/>
          <a:ln>
            <a:noFill/>
          </a:ln>
        </p:spPr>
      </p:pic>
      <p:pic>
        <p:nvPicPr>
          <p:cNvPr id="111" name="Google Shape;111;p17"/>
          <p:cNvPicPr preferRelativeResize="0"/>
          <p:nvPr/>
        </p:nvPicPr>
        <p:blipFill>
          <a:blip r:embed="rId4">
            <a:alphaModFix/>
          </a:blip>
          <a:stretch>
            <a:fillRect/>
          </a:stretch>
        </p:blipFill>
        <p:spPr>
          <a:xfrm>
            <a:off x="4576883" y="1231475"/>
            <a:ext cx="4320255" cy="2838875"/>
          </a:xfrm>
          <a:prstGeom prst="rect">
            <a:avLst/>
          </a:prstGeom>
          <a:noFill/>
          <a:ln>
            <a:noFill/>
          </a:ln>
        </p:spPr>
      </p:pic>
      <p:sp>
        <p:nvSpPr>
          <p:cNvPr id="112" name="Google Shape;112;p1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Example: Complaints</a:t>
            </a:r>
            <a:endParaRPr/>
          </a:p>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16" name="Shape 116"/>
        <p:cNvGrpSpPr/>
        <p:nvPr/>
      </p:nvGrpSpPr>
      <p:grpSpPr>
        <a:xfrm>
          <a:off x="0" y="0"/>
          <a:ext cx="0" cy="0"/>
          <a:chOff x="0" y="0"/>
          <a:chExt cx="0" cy="0"/>
        </a:xfrm>
      </p:grpSpPr>
      <p:sp>
        <p:nvSpPr>
          <p:cNvPr id="117" name="Google Shape;117;p1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Log in and Registration</a:t>
            </a:r>
            <a:endParaRPr/>
          </a:p>
        </p:txBody>
      </p:sp>
      <p:pic>
        <p:nvPicPr>
          <p:cNvPr id="118" name="Google Shape;118;p18"/>
          <p:cNvPicPr preferRelativeResize="0"/>
          <p:nvPr/>
        </p:nvPicPr>
        <p:blipFill>
          <a:blip r:embed="rId3">
            <a:alphaModFix/>
          </a:blip>
          <a:stretch>
            <a:fillRect/>
          </a:stretch>
        </p:blipFill>
        <p:spPr>
          <a:xfrm>
            <a:off x="432000" y="1350000"/>
            <a:ext cx="1964039" cy="2518877"/>
          </a:xfrm>
          <a:prstGeom prst="rect">
            <a:avLst/>
          </a:prstGeom>
          <a:noFill/>
          <a:ln>
            <a:noFill/>
          </a:ln>
        </p:spPr>
      </p:pic>
      <p:pic>
        <p:nvPicPr>
          <p:cNvPr id="119" name="Google Shape;119;p18"/>
          <p:cNvPicPr preferRelativeResize="0"/>
          <p:nvPr/>
        </p:nvPicPr>
        <p:blipFill>
          <a:blip r:embed="rId4">
            <a:alphaModFix/>
          </a:blip>
          <a:stretch>
            <a:fillRect/>
          </a:stretch>
        </p:blipFill>
        <p:spPr>
          <a:xfrm>
            <a:off x="2857430" y="1350000"/>
            <a:ext cx="1890348" cy="2518874"/>
          </a:xfrm>
          <a:prstGeom prst="rect">
            <a:avLst/>
          </a:prstGeom>
          <a:noFill/>
          <a:ln>
            <a:noFill/>
          </a:ln>
        </p:spPr>
      </p:pic>
      <p:pic>
        <p:nvPicPr>
          <p:cNvPr id="120" name="Google Shape;120;p18"/>
          <p:cNvPicPr preferRelativeResize="0"/>
          <p:nvPr/>
        </p:nvPicPr>
        <p:blipFill>
          <a:blip r:embed="rId5">
            <a:alphaModFix/>
          </a:blip>
          <a:stretch>
            <a:fillRect/>
          </a:stretch>
        </p:blipFill>
        <p:spPr>
          <a:xfrm>
            <a:off x="5209159" y="1350000"/>
            <a:ext cx="3546947" cy="2880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24" name="Shape 124"/>
        <p:cNvGrpSpPr/>
        <p:nvPr/>
      </p:nvGrpSpPr>
      <p:grpSpPr>
        <a:xfrm>
          <a:off x="0" y="0"/>
          <a:ext cx="0" cy="0"/>
          <a:chOff x="0" y="0"/>
          <a:chExt cx="0" cy="0"/>
        </a:xfrm>
      </p:grpSpPr>
      <p:sp>
        <p:nvSpPr>
          <p:cNvPr id="125" name="Google Shape;125;p1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Dashboard</a:t>
            </a:r>
            <a:endParaRPr/>
          </a:p>
        </p:txBody>
      </p:sp>
      <p:pic>
        <p:nvPicPr>
          <p:cNvPr id="126" name="Google Shape;126;p19"/>
          <p:cNvPicPr preferRelativeResize="0"/>
          <p:nvPr/>
        </p:nvPicPr>
        <p:blipFill>
          <a:blip r:embed="rId3">
            <a:alphaModFix/>
          </a:blip>
          <a:stretch>
            <a:fillRect/>
          </a:stretch>
        </p:blipFill>
        <p:spPr>
          <a:xfrm>
            <a:off x="432000" y="1350000"/>
            <a:ext cx="3406611" cy="2880000"/>
          </a:xfrm>
          <a:prstGeom prst="rect">
            <a:avLst/>
          </a:prstGeom>
          <a:noFill/>
          <a:ln>
            <a:noFill/>
          </a:ln>
        </p:spPr>
      </p:pic>
      <p:pic>
        <p:nvPicPr>
          <p:cNvPr id="127" name="Google Shape;127;p19"/>
          <p:cNvPicPr preferRelativeResize="0"/>
          <p:nvPr/>
        </p:nvPicPr>
        <p:blipFill>
          <a:blip r:embed="rId4">
            <a:alphaModFix/>
          </a:blip>
          <a:stretch>
            <a:fillRect/>
          </a:stretch>
        </p:blipFill>
        <p:spPr>
          <a:xfrm>
            <a:off x="4161903" y="1350010"/>
            <a:ext cx="4594199" cy="2880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31" name="Shape 131"/>
        <p:cNvGrpSpPr/>
        <p:nvPr/>
      </p:nvGrpSpPr>
      <p:grpSpPr>
        <a:xfrm>
          <a:off x="0" y="0"/>
          <a:ext cx="0" cy="0"/>
          <a:chOff x="0" y="0"/>
          <a:chExt cx="0" cy="0"/>
        </a:xfrm>
      </p:grpSpPr>
      <p:sp>
        <p:nvSpPr>
          <p:cNvPr id="132" name="Google Shape;132;p2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Events</a:t>
            </a:r>
            <a:endParaRPr/>
          </a:p>
        </p:txBody>
      </p:sp>
      <p:pic>
        <p:nvPicPr>
          <p:cNvPr id="133" name="Google Shape;133;p20"/>
          <p:cNvPicPr preferRelativeResize="0"/>
          <p:nvPr/>
        </p:nvPicPr>
        <p:blipFill>
          <a:blip r:embed="rId3">
            <a:alphaModFix/>
          </a:blip>
          <a:stretch>
            <a:fillRect/>
          </a:stretch>
        </p:blipFill>
        <p:spPr>
          <a:xfrm>
            <a:off x="432000" y="1350000"/>
            <a:ext cx="3363197" cy="2880000"/>
          </a:xfrm>
          <a:prstGeom prst="rect">
            <a:avLst/>
          </a:prstGeom>
          <a:noFill/>
          <a:ln>
            <a:noFill/>
          </a:ln>
        </p:spPr>
      </p:pic>
      <p:pic>
        <p:nvPicPr>
          <p:cNvPr id="134" name="Google Shape;134;p20"/>
          <p:cNvPicPr preferRelativeResize="0"/>
          <p:nvPr/>
        </p:nvPicPr>
        <p:blipFill>
          <a:blip r:embed="rId4">
            <a:alphaModFix/>
          </a:blip>
          <a:stretch>
            <a:fillRect/>
          </a:stretch>
        </p:blipFill>
        <p:spPr>
          <a:xfrm>
            <a:off x="4158824" y="1350000"/>
            <a:ext cx="4597268" cy="2880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38" name="Shape 138"/>
        <p:cNvGrpSpPr/>
        <p:nvPr/>
      </p:nvGrpSpPr>
      <p:grpSpPr>
        <a:xfrm>
          <a:off x="0" y="0"/>
          <a:ext cx="0" cy="0"/>
          <a:chOff x="0" y="0"/>
          <a:chExt cx="0" cy="0"/>
        </a:xfrm>
      </p:grpSpPr>
      <p:sp>
        <p:nvSpPr>
          <p:cNvPr id="139" name="Google Shape;139;p2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Expenses</a:t>
            </a:r>
            <a:endParaRPr/>
          </a:p>
        </p:txBody>
      </p:sp>
      <p:pic>
        <p:nvPicPr>
          <p:cNvPr id="140" name="Google Shape;140;p21"/>
          <p:cNvPicPr preferRelativeResize="0"/>
          <p:nvPr/>
        </p:nvPicPr>
        <p:blipFill>
          <a:blip r:embed="rId3">
            <a:alphaModFix/>
          </a:blip>
          <a:stretch>
            <a:fillRect/>
          </a:stretch>
        </p:blipFill>
        <p:spPr>
          <a:xfrm>
            <a:off x="432000" y="1350000"/>
            <a:ext cx="3603176" cy="2700002"/>
          </a:xfrm>
          <a:prstGeom prst="rect">
            <a:avLst/>
          </a:prstGeom>
          <a:noFill/>
          <a:ln>
            <a:noFill/>
          </a:ln>
        </p:spPr>
      </p:pic>
      <p:pic>
        <p:nvPicPr>
          <p:cNvPr id="141" name="Google Shape;141;p21"/>
          <p:cNvPicPr preferRelativeResize="0"/>
          <p:nvPr/>
        </p:nvPicPr>
        <p:blipFill>
          <a:blip r:embed="rId4">
            <a:alphaModFix/>
          </a:blip>
          <a:stretch>
            <a:fillRect/>
          </a:stretch>
        </p:blipFill>
        <p:spPr>
          <a:xfrm>
            <a:off x="4448691" y="1350000"/>
            <a:ext cx="4307421" cy="2700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